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0F0F5C2-E12C-3982-7123-0E195815C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422" y="-8099"/>
            <a:ext cx="12278844" cy="68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0F0F5C2-E12C-3982-7123-0E195815C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422" y="-8099"/>
            <a:ext cx="12278843" cy="68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71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1072233B-08AB-7F7C-6353-61F51E79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5813571"/>
            <a:ext cx="1486123" cy="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Mendonca Lima</dc:creator>
  <cp:lastModifiedBy>Eduardo Baesso</cp:lastModifiedBy>
  <cp:revision>4</cp:revision>
  <dcterms:created xsi:type="dcterms:W3CDTF">2022-09-27T17:46:02Z</dcterms:created>
  <dcterms:modified xsi:type="dcterms:W3CDTF">2022-10-14T21:01:26Z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2022-09-27T17:46:02Z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9f9687c4-7699-4fa8-811f-ae6b64087b31</vt:lpwstr>
  </property>
  <property fmtid="{D5CDD505-2E9C-101B-9397-08002B2CF9AE}" pid="8" name="MSIP_Label_5c88f678-0b6e-4995-8ab3-bcc8062be905_ContentBits">
    <vt:lpwstr>0</vt:lpwstr>
  </property>
</Properties>
</file>