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rawings/drawing1.xml" ContentType="application/vnd.openxmlformats-officedocument.drawingml.chartshapes+xml"/>
  <Override PartName="/ppt/charts/chart6.xml" ContentType="application/vnd.openxmlformats-officedocument.drawingml.chart+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drawings/drawing2.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8" r:id="rId1"/>
  </p:sldMasterIdLst>
  <p:notesMasterIdLst>
    <p:notesMasterId r:id="rId72"/>
  </p:notesMasterIdLst>
  <p:handoutMasterIdLst>
    <p:handoutMasterId r:id="rId73"/>
  </p:handoutMasterIdLst>
  <p:sldIdLst>
    <p:sldId id="256" r:id="rId2"/>
    <p:sldId id="387" r:id="rId3"/>
    <p:sldId id="536" r:id="rId4"/>
    <p:sldId id="509" r:id="rId5"/>
    <p:sldId id="484" r:id="rId6"/>
    <p:sldId id="529" r:id="rId7"/>
    <p:sldId id="528" r:id="rId8"/>
    <p:sldId id="579" r:id="rId9"/>
    <p:sldId id="539" r:id="rId10"/>
    <p:sldId id="576" r:id="rId11"/>
    <p:sldId id="294" r:id="rId12"/>
    <p:sldId id="541" r:id="rId13"/>
    <p:sldId id="546" r:id="rId14"/>
    <p:sldId id="547" r:id="rId15"/>
    <p:sldId id="382" r:id="rId16"/>
    <p:sldId id="571" r:id="rId17"/>
    <p:sldId id="577" r:id="rId18"/>
    <p:sldId id="572" r:id="rId19"/>
    <p:sldId id="568" r:id="rId20"/>
    <p:sldId id="544" r:id="rId21"/>
    <p:sldId id="438" r:id="rId22"/>
    <p:sldId id="569" r:id="rId23"/>
    <p:sldId id="456" r:id="rId24"/>
    <p:sldId id="458" r:id="rId25"/>
    <p:sldId id="521" r:id="rId26"/>
    <p:sldId id="565" r:id="rId27"/>
    <p:sldId id="596" r:id="rId28"/>
    <p:sldId id="460" r:id="rId29"/>
    <p:sldId id="395" r:id="rId30"/>
    <p:sldId id="401" r:id="rId31"/>
    <p:sldId id="403" r:id="rId32"/>
    <p:sldId id="532" r:id="rId33"/>
    <p:sldId id="533" r:id="rId34"/>
    <p:sldId id="578" r:id="rId35"/>
    <p:sldId id="548" r:id="rId36"/>
    <p:sldId id="549" r:id="rId37"/>
    <p:sldId id="535" r:id="rId38"/>
    <p:sldId id="550" r:id="rId39"/>
    <p:sldId id="552" r:id="rId40"/>
    <p:sldId id="551" r:id="rId41"/>
    <p:sldId id="553" r:id="rId42"/>
    <p:sldId id="554" r:id="rId43"/>
    <p:sldId id="555" r:id="rId44"/>
    <p:sldId id="556" r:id="rId45"/>
    <p:sldId id="557" r:id="rId46"/>
    <p:sldId id="560" r:id="rId47"/>
    <p:sldId id="561" r:id="rId48"/>
    <p:sldId id="597" r:id="rId49"/>
    <p:sldId id="598" r:id="rId50"/>
    <p:sldId id="599" r:id="rId51"/>
    <p:sldId id="600" r:id="rId52"/>
    <p:sldId id="601" r:id="rId53"/>
    <p:sldId id="602" r:id="rId54"/>
    <p:sldId id="603" r:id="rId55"/>
    <p:sldId id="604" r:id="rId56"/>
    <p:sldId id="605" r:id="rId57"/>
    <p:sldId id="606" r:id="rId58"/>
    <p:sldId id="607" r:id="rId59"/>
    <p:sldId id="608" r:id="rId60"/>
    <p:sldId id="609" r:id="rId61"/>
    <p:sldId id="610" r:id="rId62"/>
    <p:sldId id="611" r:id="rId63"/>
    <p:sldId id="618" r:id="rId64"/>
    <p:sldId id="619" r:id="rId65"/>
    <p:sldId id="612" r:id="rId66"/>
    <p:sldId id="613" r:id="rId67"/>
    <p:sldId id="614" r:id="rId68"/>
    <p:sldId id="615" r:id="rId69"/>
    <p:sldId id="616" r:id="rId70"/>
    <p:sldId id="490" r:id="rId71"/>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FFFFFF"/>
    <a:srgbClr val="000099"/>
    <a:srgbClr val="800000"/>
    <a:srgbClr val="CC3300"/>
    <a:srgbClr val="CC9900"/>
    <a:srgbClr val="CCFF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95" autoAdjust="0"/>
    <p:restoredTop sz="94660" autoAdjust="0"/>
  </p:normalViewPr>
  <p:slideViewPr>
    <p:cSldViewPr>
      <p:cViewPr varScale="1">
        <p:scale>
          <a:sx n="114" d="100"/>
          <a:sy n="114" d="100"/>
        </p:scale>
        <p:origin x="136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038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D:\Users\marcelo.landau\Documents\Decex_ap&#243;sagosto%202008\Drawback%202018\C&#243;pia%20de%20Gr&#225;fico_DB_Xtotais_2010-2017.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1.xml"/><Relationship Id="rId4"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2.xml"/><Relationship Id="rId4"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bar"/>
        <c:grouping val="clustered"/>
        <c:varyColors val="0"/>
        <c:dLbls>
          <c:showLegendKey val="0"/>
          <c:showVal val="1"/>
          <c:showCatName val="0"/>
          <c:showSerName val="0"/>
          <c:showPercent val="0"/>
          <c:showBubbleSize val="0"/>
        </c:dLbls>
        <c:gapWidth val="75"/>
        <c:shape val="cylinder"/>
        <c:axId val="138950424"/>
        <c:axId val="152107072"/>
        <c:axId val="0"/>
      </c:bar3DChart>
      <c:catAx>
        <c:axId val="138950424"/>
        <c:scaling>
          <c:orientation val="minMax"/>
        </c:scaling>
        <c:delete val="0"/>
        <c:axPos val="l"/>
        <c:numFmt formatCode="General" sourceLinked="1"/>
        <c:majorTickMark val="none"/>
        <c:minorTickMark val="none"/>
        <c:tickLblPos val="nextTo"/>
        <c:txPr>
          <a:bodyPr/>
          <a:lstStyle/>
          <a:p>
            <a:pPr>
              <a:defRPr sz="2000" b="1"/>
            </a:pPr>
            <a:endParaRPr lang="pt-BR"/>
          </a:p>
        </c:txPr>
        <c:crossAx val="152107072"/>
        <c:crosses val="autoZero"/>
        <c:auto val="1"/>
        <c:lblAlgn val="ctr"/>
        <c:lblOffset val="100"/>
        <c:noMultiLvlLbl val="0"/>
      </c:catAx>
      <c:valAx>
        <c:axId val="152107072"/>
        <c:scaling>
          <c:orientation val="minMax"/>
        </c:scaling>
        <c:delete val="0"/>
        <c:axPos val="b"/>
        <c:numFmt formatCode="0%" sourceLinked="1"/>
        <c:majorTickMark val="none"/>
        <c:minorTickMark val="none"/>
        <c:tickLblPos val="nextTo"/>
        <c:crossAx val="138950424"/>
        <c:crosses val="autoZero"/>
        <c:crossBetween val="between"/>
      </c:valAx>
      <c:spPr>
        <a:noFill/>
        <a:ln w="25400">
          <a:noFill/>
        </a:ln>
      </c:spPr>
    </c:plotArea>
    <c:legend>
      <c:legendPos val="b"/>
      <c:overlay val="0"/>
      <c:txPr>
        <a:bodyPr/>
        <a:lstStyle/>
        <a:p>
          <a:pPr>
            <a:defRPr sz="1800"/>
          </a:pPr>
          <a:endParaRPr lang="pt-BR"/>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t-BR" baseline="0" dirty="0"/>
              <a:t> </a:t>
            </a:r>
            <a:endParaRPr lang="pt-BR"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barChart>
        <c:barDir val="bar"/>
        <c:grouping val="clustered"/>
        <c:varyColors val="0"/>
        <c:dLbls>
          <c:dLblPos val="outEnd"/>
          <c:showLegendKey val="0"/>
          <c:showVal val="1"/>
          <c:showCatName val="0"/>
          <c:showSerName val="0"/>
          <c:showPercent val="0"/>
          <c:showBubbleSize val="0"/>
        </c:dLbls>
        <c:gapWidth val="182"/>
        <c:axId val="152186968"/>
        <c:axId val="152804832"/>
      </c:barChart>
      <c:catAx>
        <c:axId val="15218696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52804832"/>
        <c:crosses val="autoZero"/>
        <c:auto val="1"/>
        <c:lblAlgn val="ctr"/>
        <c:lblOffset val="100"/>
        <c:noMultiLvlLbl val="0"/>
      </c:catAx>
      <c:valAx>
        <c:axId val="15280483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52186968"/>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2011 - 2017</a:t>
            </a:r>
          </a:p>
          <a:p>
            <a:pPr>
              <a:defRPr/>
            </a:pP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barChart>
        <c:barDir val="bar"/>
        <c:grouping val="clustered"/>
        <c:varyColors val="0"/>
        <c:ser>
          <c:idx val="0"/>
          <c:order val="0"/>
          <c:tx>
            <c:strRef>
              <c:f>Planilha1!$C$3</c:f>
              <c:strCache>
                <c:ptCount val="1"/>
                <c:pt idx="0">
                  <c:v>Exportação Total (US$ bilhões)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Planilha1!$B$4:$B$10</c:f>
              <c:numCache>
                <c:formatCode>General</c:formatCode>
                <c:ptCount val="7"/>
                <c:pt idx="0">
                  <c:v>2017</c:v>
                </c:pt>
                <c:pt idx="1">
                  <c:v>2016</c:v>
                </c:pt>
                <c:pt idx="2">
                  <c:v>2015</c:v>
                </c:pt>
                <c:pt idx="3">
                  <c:v>2014</c:v>
                </c:pt>
                <c:pt idx="4">
                  <c:v>2013</c:v>
                </c:pt>
                <c:pt idx="5">
                  <c:v>2012</c:v>
                </c:pt>
                <c:pt idx="6">
                  <c:v>2011</c:v>
                </c:pt>
              </c:numCache>
            </c:numRef>
          </c:cat>
          <c:val>
            <c:numRef>
              <c:f>Planilha1!$C$4:$C$10</c:f>
              <c:numCache>
                <c:formatCode>General</c:formatCode>
                <c:ptCount val="7"/>
                <c:pt idx="0">
                  <c:v>217.7</c:v>
                </c:pt>
                <c:pt idx="1">
                  <c:v>185.2</c:v>
                </c:pt>
                <c:pt idx="2">
                  <c:v>191</c:v>
                </c:pt>
                <c:pt idx="3">
                  <c:v>225</c:v>
                </c:pt>
                <c:pt idx="4">
                  <c:v>242</c:v>
                </c:pt>
                <c:pt idx="5">
                  <c:v>242</c:v>
                </c:pt>
                <c:pt idx="6">
                  <c:v>256</c:v>
                </c:pt>
              </c:numCache>
            </c:numRef>
          </c:val>
          <c:extLst>
            <c:ext xmlns:c16="http://schemas.microsoft.com/office/drawing/2014/chart" uri="{C3380CC4-5D6E-409C-BE32-E72D297353CC}">
              <c16:uniqueId val="{00000000-2B75-4DC3-8143-CFE3814AE7F9}"/>
            </c:ext>
          </c:extLst>
        </c:ser>
        <c:ser>
          <c:idx val="1"/>
          <c:order val="1"/>
          <c:tx>
            <c:strRef>
              <c:f>Planilha1!$D$3</c:f>
              <c:strCache>
                <c:ptCount val="1"/>
                <c:pt idx="0">
                  <c:v>Exportação sob Drawback (US$ bilhões)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Planilha1!$B$4:$B$10</c:f>
              <c:numCache>
                <c:formatCode>General</c:formatCode>
                <c:ptCount val="7"/>
                <c:pt idx="0">
                  <c:v>2017</c:v>
                </c:pt>
                <c:pt idx="1">
                  <c:v>2016</c:v>
                </c:pt>
                <c:pt idx="2">
                  <c:v>2015</c:v>
                </c:pt>
                <c:pt idx="3">
                  <c:v>2014</c:v>
                </c:pt>
                <c:pt idx="4">
                  <c:v>2013</c:v>
                </c:pt>
                <c:pt idx="5">
                  <c:v>2012</c:v>
                </c:pt>
                <c:pt idx="6">
                  <c:v>2011</c:v>
                </c:pt>
              </c:numCache>
            </c:numRef>
          </c:cat>
          <c:val>
            <c:numRef>
              <c:f>Planilha1!$D$4:$D$10</c:f>
              <c:numCache>
                <c:formatCode>General</c:formatCode>
                <c:ptCount val="7"/>
                <c:pt idx="0">
                  <c:v>50.1</c:v>
                </c:pt>
                <c:pt idx="1">
                  <c:v>42.2</c:v>
                </c:pt>
                <c:pt idx="2">
                  <c:v>48</c:v>
                </c:pt>
                <c:pt idx="3">
                  <c:v>53</c:v>
                </c:pt>
                <c:pt idx="4">
                  <c:v>51</c:v>
                </c:pt>
                <c:pt idx="5">
                  <c:v>54</c:v>
                </c:pt>
                <c:pt idx="6">
                  <c:v>59</c:v>
                </c:pt>
              </c:numCache>
            </c:numRef>
          </c:val>
          <c:extLst>
            <c:ext xmlns:c16="http://schemas.microsoft.com/office/drawing/2014/chart" uri="{C3380CC4-5D6E-409C-BE32-E72D297353CC}">
              <c16:uniqueId val="{00000001-2B75-4DC3-8143-CFE3814AE7F9}"/>
            </c:ext>
          </c:extLst>
        </c:ser>
        <c:ser>
          <c:idx val="2"/>
          <c:order val="2"/>
          <c:tx>
            <c:strRef>
              <c:f>Planilha1!$E$3</c:f>
              <c:strCache>
                <c:ptCount val="1"/>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Planilha1!$B$4:$B$10</c:f>
              <c:numCache>
                <c:formatCode>General</c:formatCode>
                <c:ptCount val="7"/>
                <c:pt idx="0">
                  <c:v>2017</c:v>
                </c:pt>
                <c:pt idx="1">
                  <c:v>2016</c:v>
                </c:pt>
                <c:pt idx="2">
                  <c:v>2015</c:v>
                </c:pt>
                <c:pt idx="3">
                  <c:v>2014</c:v>
                </c:pt>
                <c:pt idx="4">
                  <c:v>2013</c:v>
                </c:pt>
                <c:pt idx="5">
                  <c:v>2012</c:v>
                </c:pt>
                <c:pt idx="6">
                  <c:v>2011</c:v>
                </c:pt>
              </c:numCache>
            </c:numRef>
          </c:cat>
          <c:val>
            <c:numRef>
              <c:f>Planilha1!$E$4:$E$10</c:f>
              <c:numCache>
                <c:formatCode>0.00%</c:formatCode>
                <c:ptCount val="7"/>
                <c:pt idx="0">
                  <c:v>0.23013321084060637</c:v>
                </c:pt>
                <c:pt idx="1">
                  <c:v>0.22786177105831537</c:v>
                </c:pt>
                <c:pt idx="2">
                  <c:v>0.2513089005235602</c:v>
                </c:pt>
                <c:pt idx="3">
                  <c:v>0.23555555555555555</c:v>
                </c:pt>
                <c:pt idx="4">
                  <c:v>0.21074380165289255</c:v>
                </c:pt>
                <c:pt idx="5">
                  <c:v>0.2231404958677686</c:v>
                </c:pt>
                <c:pt idx="6">
                  <c:v>0.23046875</c:v>
                </c:pt>
              </c:numCache>
            </c:numRef>
          </c:val>
          <c:extLst>
            <c:ext xmlns:c16="http://schemas.microsoft.com/office/drawing/2014/chart" uri="{C3380CC4-5D6E-409C-BE32-E72D297353CC}">
              <c16:uniqueId val="{00000002-2B75-4DC3-8143-CFE3814AE7F9}"/>
            </c:ext>
          </c:extLst>
        </c:ser>
        <c:dLbls>
          <c:showLegendKey val="0"/>
          <c:showVal val="1"/>
          <c:showCatName val="0"/>
          <c:showSerName val="0"/>
          <c:showPercent val="0"/>
          <c:showBubbleSize val="0"/>
        </c:dLbls>
        <c:gapWidth val="182"/>
        <c:axId val="349593896"/>
        <c:axId val="349597816"/>
      </c:barChart>
      <c:catAx>
        <c:axId val="3495938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349597816"/>
        <c:crosses val="autoZero"/>
        <c:auto val="1"/>
        <c:lblAlgn val="ctr"/>
        <c:lblOffset val="100"/>
        <c:noMultiLvlLbl val="0"/>
      </c:catAx>
      <c:valAx>
        <c:axId val="3495978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349593896"/>
        <c:crosses val="autoZero"/>
        <c:crossBetween val="between"/>
      </c:valAx>
      <c:spPr>
        <a:noFill/>
        <a:ln>
          <a:noFill/>
        </a:ln>
        <a:effectLst/>
      </c:spPr>
    </c:plotArea>
    <c:legend>
      <c:legendPos val="b"/>
      <c:layout>
        <c:manualLayout>
          <c:xMode val="edge"/>
          <c:yMode val="edge"/>
          <c:x val="0.2440359244447475"/>
          <c:y val="0.82486504694934526"/>
          <c:w val="0.52551280045674376"/>
          <c:h val="0.1751349530506547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solidFill>
      <a:schemeClr val="accent1">
        <a:lumMod val="20000"/>
        <a:lumOff val="80000"/>
      </a:schemeClr>
    </a:solidFill>
    <a:ln w="9525" cap="flat" cmpd="sng" algn="ctr">
      <a:solidFill>
        <a:schemeClr val="tx1">
          <a:lumMod val="15000"/>
          <a:lumOff val="85000"/>
        </a:schemeClr>
      </a:solidFill>
      <a:round/>
    </a:ln>
    <a:effectLst/>
  </c:spPr>
  <c:txPr>
    <a:bodyPr/>
    <a:lstStyle/>
    <a:p>
      <a:pPr>
        <a:defRPr/>
      </a:pPr>
      <a:endParaRPr lang="pt-BR"/>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spPr>
        <a:noFill/>
        <a:ln w="9525">
          <a:noFill/>
        </a:ln>
      </c:spPr>
    </c:floor>
    <c:sideWall>
      <c:thickness val="0"/>
      <c:spPr>
        <a:noFill/>
        <a:ln w="25400">
          <a:noFill/>
        </a:ln>
      </c:spPr>
    </c:sideWall>
    <c:backWall>
      <c:thickness val="0"/>
      <c:spPr>
        <a:noFill/>
        <a:ln w="25400">
          <a:noFill/>
        </a:ln>
      </c:spPr>
    </c:backWall>
    <c:plotArea>
      <c:layout/>
      <c:bar3DChart>
        <c:barDir val="bar"/>
        <c:grouping val="clustered"/>
        <c:varyColors val="0"/>
        <c:ser>
          <c:idx val="0"/>
          <c:order val="0"/>
          <c:tx>
            <c:strRef>
              <c:f>Plan1!$B$1</c:f>
              <c:strCache>
                <c:ptCount val="1"/>
                <c:pt idx="0">
                  <c:v>Exportações drawback           (2015)</c:v>
                </c:pt>
              </c:strCache>
            </c:strRef>
          </c:tx>
          <c:spPr>
            <a:solidFill>
              <a:srgbClr val="0070C0"/>
            </a:solidFill>
          </c:spPr>
          <c:invertIfNegative val="0"/>
          <c:cat>
            <c:strRef>
              <c:f>Plan1!$A$2:$A$6</c:f>
              <c:strCache>
                <c:ptCount val="5"/>
                <c:pt idx="0">
                  <c:v>Minérios de ferro</c:v>
                </c:pt>
                <c:pt idx="1">
                  <c:v>Carne de frango "in natura"</c:v>
                </c:pt>
                <c:pt idx="2">
                  <c:v>Aviões</c:v>
                </c:pt>
                <c:pt idx="3">
                  <c:v>Automóveis</c:v>
                </c:pt>
                <c:pt idx="4">
                  <c:v>Produtos semimanufaturados de ferro ou aço</c:v>
                </c:pt>
              </c:strCache>
            </c:strRef>
          </c:cat>
          <c:val>
            <c:numRef>
              <c:f>Plan1!$B$2:$B$6</c:f>
              <c:numCache>
                <c:formatCode>#,##0</c:formatCode>
                <c:ptCount val="5"/>
                <c:pt idx="0">
                  <c:v>4264.1000000000004</c:v>
                </c:pt>
                <c:pt idx="1">
                  <c:v>3676.6</c:v>
                </c:pt>
                <c:pt idx="2">
                  <c:v>3209.5</c:v>
                </c:pt>
                <c:pt idx="3">
                  <c:v>2775</c:v>
                </c:pt>
                <c:pt idx="4">
                  <c:v>2435.5</c:v>
                </c:pt>
              </c:numCache>
            </c:numRef>
          </c:val>
          <c:extLst>
            <c:ext xmlns:c16="http://schemas.microsoft.com/office/drawing/2014/chart" uri="{C3380CC4-5D6E-409C-BE32-E72D297353CC}">
              <c16:uniqueId val="{00000000-EF07-4251-9593-750511E081A9}"/>
            </c:ext>
          </c:extLst>
        </c:ser>
        <c:dLbls>
          <c:showLegendKey val="0"/>
          <c:showVal val="0"/>
          <c:showCatName val="0"/>
          <c:showSerName val="0"/>
          <c:showPercent val="0"/>
          <c:showBubbleSize val="0"/>
        </c:dLbls>
        <c:gapWidth val="150"/>
        <c:shape val="cylinder"/>
        <c:axId val="151710480"/>
        <c:axId val="151677576"/>
        <c:axId val="0"/>
      </c:bar3DChart>
      <c:catAx>
        <c:axId val="151710480"/>
        <c:scaling>
          <c:orientation val="minMax"/>
        </c:scaling>
        <c:delete val="0"/>
        <c:axPos val="l"/>
        <c:numFmt formatCode="General" sourceLinked="0"/>
        <c:majorTickMark val="out"/>
        <c:minorTickMark val="none"/>
        <c:tickLblPos val="nextTo"/>
        <c:txPr>
          <a:bodyPr/>
          <a:lstStyle/>
          <a:p>
            <a:pPr>
              <a:defRPr sz="1200" b="1"/>
            </a:pPr>
            <a:endParaRPr lang="pt-BR"/>
          </a:p>
        </c:txPr>
        <c:crossAx val="151677576"/>
        <c:crosses val="autoZero"/>
        <c:auto val="1"/>
        <c:lblAlgn val="ctr"/>
        <c:lblOffset val="100"/>
        <c:noMultiLvlLbl val="0"/>
      </c:catAx>
      <c:valAx>
        <c:axId val="151677576"/>
        <c:scaling>
          <c:orientation val="minMax"/>
        </c:scaling>
        <c:delete val="0"/>
        <c:axPos val="b"/>
        <c:majorGridlines/>
        <c:numFmt formatCode="#,##0" sourceLinked="1"/>
        <c:majorTickMark val="out"/>
        <c:minorTickMark val="none"/>
        <c:tickLblPos val="nextTo"/>
        <c:crossAx val="151710480"/>
        <c:crosses val="autoZero"/>
        <c:crossBetween val="between"/>
        <c:dispUnits>
          <c:builtInUnit val="thousands"/>
        </c:dispUnits>
      </c:valAx>
      <c:spPr>
        <a:noFill/>
        <a:ln w="25400">
          <a:noFill/>
        </a:ln>
      </c:spPr>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974531542660315E-2"/>
          <c:y val="0.55763820359829297"/>
          <c:w val="0.43964944566216207"/>
          <c:h val="0.44236179640170697"/>
        </c:manualLayout>
      </c:layout>
      <c:barChart>
        <c:barDir val="col"/>
        <c:grouping val="clustered"/>
        <c:varyColors val="0"/>
        <c:dLbls>
          <c:showLegendKey val="0"/>
          <c:showVal val="0"/>
          <c:showCatName val="0"/>
          <c:showSerName val="0"/>
          <c:showPercent val="0"/>
          <c:showBubbleSize val="0"/>
        </c:dLbls>
        <c:gapWidth val="219"/>
        <c:overlap val="-27"/>
        <c:axId val="152056512"/>
        <c:axId val="152654456"/>
      </c:barChart>
      <c:catAx>
        <c:axId val="152056512"/>
        <c:scaling>
          <c:orientation val="minMax"/>
        </c:scaling>
        <c:delete val="1"/>
        <c:axPos val="b"/>
        <c:numFmt formatCode="General" sourceLinked="1"/>
        <c:majorTickMark val="none"/>
        <c:minorTickMark val="none"/>
        <c:tickLblPos val="nextTo"/>
        <c:crossAx val="152654456"/>
        <c:crosses val="autoZero"/>
        <c:auto val="1"/>
        <c:lblAlgn val="ctr"/>
        <c:lblOffset val="100"/>
        <c:noMultiLvlLbl val="0"/>
      </c:catAx>
      <c:valAx>
        <c:axId val="152654456"/>
        <c:scaling>
          <c:orientation val="minMax"/>
        </c:scaling>
        <c:delete val="1"/>
        <c:axPos val="l"/>
        <c:numFmt formatCode="#,##0.00" sourceLinked="1"/>
        <c:majorTickMark val="none"/>
        <c:minorTickMark val="none"/>
        <c:tickLblPos val="nextTo"/>
        <c:crossAx val="15205651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pt-BR"/>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2.6687934021404826E-2"/>
          <c:y val="5.100908624451627E-2"/>
          <c:w val="0.93142214422347869"/>
          <c:h val="0.88996371125242368"/>
        </c:manualLayout>
      </c:layout>
      <c:bar3DChart>
        <c:barDir val="bar"/>
        <c:grouping val="clustered"/>
        <c:varyColors val="0"/>
        <c:dLbls>
          <c:showLegendKey val="0"/>
          <c:showVal val="0"/>
          <c:showCatName val="0"/>
          <c:showSerName val="0"/>
          <c:showPercent val="0"/>
          <c:showBubbleSize val="0"/>
        </c:dLbls>
        <c:gapWidth val="100"/>
        <c:shape val="cylinder"/>
        <c:axId val="138523256"/>
        <c:axId val="153336712"/>
        <c:axId val="0"/>
      </c:bar3DChart>
      <c:valAx>
        <c:axId val="153336712"/>
        <c:scaling>
          <c:orientation val="minMax"/>
        </c:scaling>
        <c:delete val="0"/>
        <c:axPos val="b"/>
        <c:majorGridlines/>
        <c:numFmt formatCode="#,##0.00" sourceLinked="1"/>
        <c:majorTickMark val="out"/>
        <c:minorTickMark val="none"/>
        <c:tickLblPos val="nextTo"/>
        <c:crossAx val="138523256"/>
        <c:crosses val="autoZero"/>
        <c:crossBetween val="between"/>
      </c:valAx>
      <c:catAx>
        <c:axId val="138523256"/>
        <c:scaling>
          <c:orientation val="minMax"/>
        </c:scaling>
        <c:delete val="1"/>
        <c:axPos val="l"/>
        <c:numFmt formatCode="General" sourceLinked="0"/>
        <c:majorTickMark val="out"/>
        <c:minorTickMark val="none"/>
        <c:tickLblPos val="nextTo"/>
        <c:crossAx val="153336712"/>
        <c:crosses val="autoZero"/>
        <c:auto val="1"/>
        <c:lblAlgn val="ctr"/>
        <c:lblOffset val="100"/>
        <c:noMultiLvlLbl val="0"/>
      </c:catAx>
      <c:spPr>
        <a:noFill/>
        <a:ln w="25400">
          <a:noFill/>
        </a:ln>
      </c:spPr>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dLbls>
          <c:dLblPos val="outEnd"/>
          <c:showLegendKey val="0"/>
          <c:showVal val="1"/>
          <c:showCatName val="0"/>
          <c:showSerName val="0"/>
          <c:showPercent val="0"/>
          <c:showBubbleSize val="0"/>
        </c:dLbls>
        <c:gapWidth val="164"/>
        <c:overlap val="-22"/>
        <c:axId val="138524432"/>
        <c:axId val="138524824"/>
      </c:barChart>
      <c:catAx>
        <c:axId val="138524432"/>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138524824"/>
        <c:crosses val="autoZero"/>
        <c:auto val="1"/>
        <c:lblAlgn val="ctr"/>
        <c:lblOffset val="100"/>
        <c:noMultiLvlLbl val="0"/>
      </c:catAx>
      <c:valAx>
        <c:axId val="13852482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1385244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Reversed" id="23">
  <a:schemeClr val="accent3"/>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3.png"/></Relationships>
</file>

<file path=ppt/drawings/_rels/drawing2.xml.rels><?xml version="1.0" encoding="UTF-8" standalone="yes"?>
<Relationships xmlns="http://schemas.openxmlformats.org/package/2006/relationships"><Relationship Id="rId1" Type="http://schemas.openxmlformats.org/officeDocument/2006/relationships/image" Target="../media/image6.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2" name="chart">
          <a:extLst xmlns:a="http://schemas.openxmlformats.org/drawingml/2006/main">
            <a:ext uri="{FF2B5EF4-FFF2-40B4-BE49-F238E27FC236}">
              <a16:creationId xmlns:a16="http://schemas.microsoft.com/office/drawing/2014/main" id="{E293E6F0-AEA5-47F4-8457-A91FFDB0CEFB}"/>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8791194" cy="5139373"/>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1</cdr:x>
      <cdr:y>0.99979</cdr:y>
    </cdr:to>
    <cdr:pic>
      <cdr:nvPicPr>
        <cdr:cNvPr id="2" name="chart">
          <a:extLst xmlns:a="http://schemas.openxmlformats.org/drawingml/2006/main">
            <a:ext uri="{FF2B5EF4-FFF2-40B4-BE49-F238E27FC236}">
              <a16:creationId xmlns:a16="http://schemas.microsoft.com/office/drawing/2014/main" id="{D58E254C-2102-4CD7-AA5F-5F64D9259208}"/>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7760881" cy="3877392"/>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5346"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lnSpc>
                <a:spcPct val="100000"/>
              </a:lnSpc>
              <a:spcBef>
                <a:spcPct val="0"/>
              </a:spcBef>
              <a:buFontTx/>
              <a:buNone/>
              <a:defRPr sz="1200" b="0" i="0">
                <a:solidFill>
                  <a:schemeClr val="tx1"/>
                </a:solidFill>
                <a:effectLst/>
                <a:latin typeface="Times New Roman" pitchFamily="18" charset="0"/>
                <a:cs typeface="+mn-cs"/>
              </a:defRPr>
            </a:lvl1pPr>
          </a:lstStyle>
          <a:p>
            <a:pPr>
              <a:defRPr/>
            </a:pPr>
            <a:endParaRPr lang="pt-BR"/>
          </a:p>
        </p:txBody>
      </p:sp>
      <p:sp>
        <p:nvSpPr>
          <p:cNvPr id="185347" name="Rectangle 3"/>
          <p:cNvSpPr>
            <a:spLocks noGrp="1" noChangeArrowheads="1"/>
          </p:cNvSpPr>
          <p:nvPr>
            <p:ph type="dt" sz="quarter" idx="1"/>
          </p:nvPr>
        </p:nvSpPr>
        <p:spPr bwMode="auto">
          <a:xfrm>
            <a:off x="3851276"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b="0" i="0">
                <a:solidFill>
                  <a:schemeClr val="tx1"/>
                </a:solidFill>
                <a:effectLst/>
                <a:latin typeface="Times New Roman" pitchFamily="18" charset="0"/>
                <a:cs typeface="+mn-cs"/>
              </a:defRPr>
            </a:lvl1pPr>
          </a:lstStyle>
          <a:p>
            <a:pPr>
              <a:defRPr/>
            </a:pPr>
            <a:endParaRPr lang="pt-BR"/>
          </a:p>
        </p:txBody>
      </p:sp>
      <p:sp>
        <p:nvSpPr>
          <p:cNvPr id="185348" name="Rectangle 4"/>
          <p:cNvSpPr>
            <a:spLocks noGrp="1" noChangeArrowheads="1"/>
          </p:cNvSpPr>
          <p:nvPr>
            <p:ph type="ftr" sz="quarter" idx="2"/>
          </p:nvPr>
        </p:nvSpPr>
        <p:spPr bwMode="auto">
          <a:xfrm>
            <a:off x="0" y="9429750"/>
            <a:ext cx="2946400"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a:lnSpc>
                <a:spcPct val="100000"/>
              </a:lnSpc>
              <a:spcBef>
                <a:spcPct val="0"/>
              </a:spcBef>
              <a:buFontTx/>
              <a:buNone/>
              <a:defRPr sz="1200" b="0" i="0">
                <a:solidFill>
                  <a:schemeClr val="tx1"/>
                </a:solidFill>
                <a:effectLst/>
                <a:latin typeface="Times New Roman" pitchFamily="18" charset="0"/>
                <a:cs typeface="+mn-cs"/>
              </a:defRPr>
            </a:lvl1pPr>
          </a:lstStyle>
          <a:p>
            <a:pPr>
              <a:defRPr/>
            </a:pPr>
            <a:endParaRPr lang="pt-BR"/>
          </a:p>
        </p:txBody>
      </p:sp>
      <p:sp>
        <p:nvSpPr>
          <p:cNvPr id="185349" name="Rectangle 5"/>
          <p:cNvSpPr>
            <a:spLocks noGrp="1" noChangeArrowheads="1"/>
          </p:cNvSpPr>
          <p:nvPr>
            <p:ph type="sldNum" sz="quarter" idx="3"/>
          </p:nvPr>
        </p:nvSpPr>
        <p:spPr bwMode="auto">
          <a:xfrm>
            <a:off x="3851276" y="9429750"/>
            <a:ext cx="2946400"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b="0" i="0">
                <a:solidFill>
                  <a:schemeClr val="tx1"/>
                </a:solidFill>
                <a:effectLst/>
                <a:latin typeface="Times New Roman" pitchFamily="18" charset="0"/>
                <a:cs typeface="+mn-cs"/>
              </a:defRPr>
            </a:lvl1pPr>
          </a:lstStyle>
          <a:p>
            <a:pPr>
              <a:defRPr/>
            </a:pPr>
            <a:fld id="{CBDB5B2D-CD25-4A0F-A760-27432972DB11}" type="slidenum">
              <a:rPr lang="pt-BR"/>
              <a:pPr>
                <a:defRPr/>
              </a:pPr>
              <a:t>‹nº›</a:t>
            </a:fld>
            <a:endParaRPr lang="pt-BR"/>
          </a:p>
        </p:txBody>
      </p:sp>
    </p:spTree>
    <p:extLst>
      <p:ext uri="{BB962C8B-B14F-4D97-AF65-F5344CB8AC3E}">
        <p14:creationId xmlns:p14="http://schemas.microsoft.com/office/powerpoint/2010/main" val="1806798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lnSpc>
                <a:spcPct val="100000"/>
              </a:lnSpc>
              <a:spcBef>
                <a:spcPct val="0"/>
              </a:spcBef>
              <a:buFontTx/>
              <a:buNone/>
              <a:defRPr sz="1200" b="0" i="0">
                <a:solidFill>
                  <a:schemeClr val="tx1"/>
                </a:solidFill>
                <a:effectLst/>
                <a:latin typeface="Times New Roman" pitchFamily="18" charset="0"/>
                <a:cs typeface="+mn-cs"/>
              </a:defRPr>
            </a:lvl1pPr>
          </a:lstStyle>
          <a:p>
            <a:pPr>
              <a:defRPr/>
            </a:pPr>
            <a:endParaRPr lang="pt-BR"/>
          </a:p>
        </p:txBody>
      </p:sp>
      <p:sp>
        <p:nvSpPr>
          <p:cNvPr id="7171" name="Rectangle 3"/>
          <p:cNvSpPr>
            <a:spLocks noGrp="1" noChangeArrowheads="1"/>
          </p:cNvSpPr>
          <p:nvPr>
            <p:ph type="dt" idx="1"/>
          </p:nvPr>
        </p:nvSpPr>
        <p:spPr bwMode="auto">
          <a:xfrm>
            <a:off x="3851276"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b="0" i="0">
                <a:solidFill>
                  <a:schemeClr val="tx1"/>
                </a:solidFill>
                <a:effectLst/>
                <a:latin typeface="Times New Roman" pitchFamily="18" charset="0"/>
                <a:cs typeface="+mn-cs"/>
              </a:defRPr>
            </a:lvl1pPr>
          </a:lstStyle>
          <a:p>
            <a:pPr>
              <a:defRPr/>
            </a:pPr>
            <a:endParaRPr lang="pt-BR"/>
          </a:p>
        </p:txBody>
      </p:sp>
      <p:sp>
        <p:nvSpPr>
          <p:cNvPr id="5837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06463" y="4714877"/>
            <a:ext cx="4984750" cy="446722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p>
        </p:txBody>
      </p:sp>
      <p:sp>
        <p:nvSpPr>
          <p:cNvPr id="7174" name="Rectangle 6"/>
          <p:cNvSpPr>
            <a:spLocks noGrp="1" noChangeArrowheads="1"/>
          </p:cNvSpPr>
          <p:nvPr>
            <p:ph type="ftr" sz="quarter" idx="4"/>
          </p:nvPr>
        </p:nvSpPr>
        <p:spPr bwMode="auto">
          <a:xfrm>
            <a:off x="0" y="9429750"/>
            <a:ext cx="2946400"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a:lnSpc>
                <a:spcPct val="100000"/>
              </a:lnSpc>
              <a:spcBef>
                <a:spcPct val="0"/>
              </a:spcBef>
              <a:buFontTx/>
              <a:buNone/>
              <a:defRPr sz="1200" b="0" i="0">
                <a:solidFill>
                  <a:schemeClr val="tx1"/>
                </a:solidFill>
                <a:effectLst/>
                <a:latin typeface="Times New Roman" pitchFamily="18" charset="0"/>
                <a:cs typeface="+mn-cs"/>
              </a:defRPr>
            </a:lvl1pPr>
          </a:lstStyle>
          <a:p>
            <a:pPr>
              <a:defRPr/>
            </a:pPr>
            <a:endParaRPr lang="pt-BR"/>
          </a:p>
        </p:txBody>
      </p:sp>
      <p:sp>
        <p:nvSpPr>
          <p:cNvPr id="7175" name="Rectangle 7"/>
          <p:cNvSpPr>
            <a:spLocks noGrp="1" noChangeArrowheads="1"/>
          </p:cNvSpPr>
          <p:nvPr>
            <p:ph type="sldNum" sz="quarter" idx="5"/>
          </p:nvPr>
        </p:nvSpPr>
        <p:spPr bwMode="auto">
          <a:xfrm>
            <a:off x="3851276" y="9429750"/>
            <a:ext cx="2946400"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b="0" i="0">
                <a:solidFill>
                  <a:schemeClr val="tx1"/>
                </a:solidFill>
                <a:effectLst/>
                <a:latin typeface="Times New Roman" pitchFamily="18" charset="0"/>
                <a:cs typeface="+mn-cs"/>
              </a:defRPr>
            </a:lvl1pPr>
          </a:lstStyle>
          <a:p>
            <a:pPr>
              <a:defRPr/>
            </a:pPr>
            <a:fld id="{B6FCE3CD-B79B-4901-977D-383596F89202}" type="slidenum">
              <a:rPr lang="pt-BR"/>
              <a:pPr>
                <a:defRPr/>
              </a:pPr>
              <a:t>‹nº›</a:t>
            </a:fld>
            <a:endParaRPr lang="pt-BR"/>
          </a:p>
        </p:txBody>
      </p:sp>
    </p:spTree>
    <p:extLst>
      <p:ext uri="{BB962C8B-B14F-4D97-AF65-F5344CB8AC3E}">
        <p14:creationId xmlns:p14="http://schemas.microsoft.com/office/powerpoint/2010/main" val="33488339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ço Reservado para Imagem de Slide 1"/>
          <p:cNvSpPr>
            <a:spLocks noGrp="1" noRot="1" noChangeAspect="1" noTextEdit="1"/>
          </p:cNvSpPr>
          <p:nvPr>
            <p:ph type="sldImg"/>
          </p:nvPr>
        </p:nvSpPr>
        <p:spPr>
          <a:xfrm>
            <a:off x="917575" y="744538"/>
            <a:ext cx="4962525" cy="3722687"/>
          </a:xfrm>
          <a:ln/>
        </p:spPr>
      </p:sp>
      <p:sp>
        <p:nvSpPr>
          <p:cNvPr id="59395" name="Espaço Reservado para Anotaçõ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59396" name="Espaço Reservado para Número de Slid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lnSpc>
                <a:spcPct val="60000"/>
              </a:lnSpc>
              <a:spcBef>
                <a:spcPct val="50000"/>
              </a:spcBef>
              <a:buChar char="•"/>
              <a:defRPr sz="2600" b="1" i="1">
                <a:solidFill>
                  <a:schemeClr val="bg1"/>
                </a:solidFill>
                <a:latin typeface="Arial" charset="0"/>
              </a:defRPr>
            </a:lvl1pPr>
            <a:lvl2pPr marL="742950" indent="-285750" algn="just" eaLnBrk="0" hangingPunct="0">
              <a:lnSpc>
                <a:spcPct val="60000"/>
              </a:lnSpc>
              <a:spcBef>
                <a:spcPct val="50000"/>
              </a:spcBef>
              <a:buChar char="•"/>
              <a:defRPr sz="2600" b="1" i="1">
                <a:solidFill>
                  <a:schemeClr val="bg1"/>
                </a:solidFill>
                <a:latin typeface="Arial" charset="0"/>
              </a:defRPr>
            </a:lvl2pPr>
            <a:lvl3pPr marL="1143000" indent="-228600" algn="just" eaLnBrk="0" hangingPunct="0">
              <a:lnSpc>
                <a:spcPct val="60000"/>
              </a:lnSpc>
              <a:spcBef>
                <a:spcPct val="50000"/>
              </a:spcBef>
              <a:buChar char="•"/>
              <a:defRPr sz="2600" b="1" i="1">
                <a:solidFill>
                  <a:schemeClr val="bg1"/>
                </a:solidFill>
                <a:latin typeface="Arial" charset="0"/>
              </a:defRPr>
            </a:lvl3pPr>
            <a:lvl4pPr marL="1600200" indent="-228600" algn="just" eaLnBrk="0" hangingPunct="0">
              <a:lnSpc>
                <a:spcPct val="60000"/>
              </a:lnSpc>
              <a:spcBef>
                <a:spcPct val="50000"/>
              </a:spcBef>
              <a:buChar char="•"/>
              <a:defRPr sz="2600" b="1" i="1">
                <a:solidFill>
                  <a:schemeClr val="bg1"/>
                </a:solidFill>
                <a:latin typeface="Arial" charset="0"/>
              </a:defRPr>
            </a:lvl4pPr>
            <a:lvl5pPr marL="2057400" indent="-228600" algn="just" eaLnBrk="0" hangingPunct="0">
              <a:lnSpc>
                <a:spcPct val="60000"/>
              </a:lnSpc>
              <a:spcBef>
                <a:spcPct val="50000"/>
              </a:spcBef>
              <a:buChar char="•"/>
              <a:defRPr sz="2600" b="1" i="1">
                <a:solidFill>
                  <a:schemeClr val="bg1"/>
                </a:solidFill>
                <a:latin typeface="Arial" charset="0"/>
              </a:defRPr>
            </a:lvl5pPr>
            <a:lvl6pPr marL="2514600" indent="-228600" algn="just" eaLnBrk="0" fontAlgn="base" hangingPunct="0">
              <a:lnSpc>
                <a:spcPct val="60000"/>
              </a:lnSpc>
              <a:spcBef>
                <a:spcPct val="50000"/>
              </a:spcBef>
              <a:spcAft>
                <a:spcPct val="0"/>
              </a:spcAft>
              <a:buChar char="•"/>
              <a:defRPr sz="2600" b="1" i="1">
                <a:solidFill>
                  <a:schemeClr val="bg1"/>
                </a:solidFill>
                <a:latin typeface="Arial" charset="0"/>
              </a:defRPr>
            </a:lvl6pPr>
            <a:lvl7pPr marL="2971800" indent="-228600" algn="just" eaLnBrk="0" fontAlgn="base" hangingPunct="0">
              <a:lnSpc>
                <a:spcPct val="60000"/>
              </a:lnSpc>
              <a:spcBef>
                <a:spcPct val="50000"/>
              </a:spcBef>
              <a:spcAft>
                <a:spcPct val="0"/>
              </a:spcAft>
              <a:buChar char="•"/>
              <a:defRPr sz="2600" b="1" i="1">
                <a:solidFill>
                  <a:schemeClr val="bg1"/>
                </a:solidFill>
                <a:latin typeface="Arial" charset="0"/>
              </a:defRPr>
            </a:lvl7pPr>
            <a:lvl8pPr marL="3429000" indent="-228600" algn="just" eaLnBrk="0" fontAlgn="base" hangingPunct="0">
              <a:lnSpc>
                <a:spcPct val="60000"/>
              </a:lnSpc>
              <a:spcBef>
                <a:spcPct val="50000"/>
              </a:spcBef>
              <a:spcAft>
                <a:spcPct val="0"/>
              </a:spcAft>
              <a:buChar char="•"/>
              <a:defRPr sz="2600" b="1" i="1">
                <a:solidFill>
                  <a:schemeClr val="bg1"/>
                </a:solidFill>
                <a:latin typeface="Arial" charset="0"/>
              </a:defRPr>
            </a:lvl8pPr>
            <a:lvl9pPr marL="3886200" indent="-228600" algn="just" eaLnBrk="0" fontAlgn="base" hangingPunct="0">
              <a:lnSpc>
                <a:spcPct val="60000"/>
              </a:lnSpc>
              <a:spcBef>
                <a:spcPct val="50000"/>
              </a:spcBef>
              <a:spcAft>
                <a:spcPct val="0"/>
              </a:spcAft>
              <a:buChar char="•"/>
              <a:defRPr sz="2600" b="1" i="1">
                <a:solidFill>
                  <a:schemeClr val="bg1"/>
                </a:solidFill>
                <a:latin typeface="Arial" charset="0"/>
              </a:defRPr>
            </a:lvl9pPr>
          </a:lstStyle>
          <a:p>
            <a:pPr algn="r" eaLnBrk="1" hangingPunct="1">
              <a:lnSpc>
                <a:spcPct val="100000"/>
              </a:lnSpc>
              <a:spcBef>
                <a:spcPct val="0"/>
              </a:spcBef>
              <a:buFontTx/>
              <a:buNone/>
            </a:pPr>
            <a:fld id="{B8AF19AC-C6A5-44F7-9827-BACABFC9EF78}" type="slidenum">
              <a:rPr lang="pt-BR" sz="1200" b="0" i="0" smtClean="0">
                <a:solidFill>
                  <a:schemeClr val="tx1"/>
                </a:solidFill>
                <a:latin typeface="Times New Roman" pitchFamily="18" charset="0"/>
              </a:rPr>
              <a:pPr algn="r" eaLnBrk="1" hangingPunct="1">
                <a:lnSpc>
                  <a:spcPct val="100000"/>
                </a:lnSpc>
                <a:spcBef>
                  <a:spcPct val="0"/>
                </a:spcBef>
                <a:buFontTx/>
                <a:buNone/>
              </a:pPr>
              <a:t>1</a:t>
            </a:fld>
            <a:endParaRPr lang="pt-BR" sz="1200" b="0" i="0">
              <a:solidFill>
                <a:schemeClr val="tx1"/>
              </a:solidFill>
              <a:latin typeface="Times New Roman" pitchFamily="18" charset="0"/>
            </a:endParaRPr>
          </a:p>
        </p:txBody>
      </p:sp>
    </p:spTree>
    <p:extLst>
      <p:ext uri="{BB962C8B-B14F-4D97-AF65-F5344CB8AC3E}">
        <p14:creationId xmlns:p14="http://schemas.microsoft.com/office/powerpoint/2010/main" val="1022443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Espaço Reservado para Imagem de Slide 1"/>
          <p:cNvSpPr>
            <a:spLocks noGrp="1" noRot="1" noChangeAspect="1" noTextEdit="1"/>
          </p:cNvSpPr>
          <p:nvPr>
            <p:ph type="sldImg"/>
          </p:nvPr>
        </p:nvSpPr>
        <p:spPr>
          <a:xfrm>
            <a:off x="917575" y="744538"/>
            <a:ext cx="4962525" cy="3722687"/>
          </a:xfrm>
          <a:ln/>
        </p:spPr>
      </p:sp>
      <p:sp>
        <p:nvSpPr>
          <p:cNvPr id="80899" name="Espaço Reservado para Anotaçõ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80900" name="Espaço Reservado para Número de Slid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lnSpc>
                <a:spcPct val="60000"/>
              </a:lnSpc>
              <a:spcBef>
                <a:spcPct val="50000"/>
              </a:spcBef>
              <a:buChar char="•"/>
              <a:defRPr sz="2600" b="1" i="1">
                <a:solidFill>
                  <a:schemeClr val="bg1"/>
                </a:solidFill>
                <a:latin typeface="Arial" charset="0"/>
              </a:defRPr>
            </a:lvl1pPr>
            <a:lvl2pPr marL="742950" indent="-285750" algn="just" eaLnBrk="0" hangingPunct="0">
              <a:lnSpc>
                <a:spcPct val="60000"/>
              </a:lnSpc>
              <a:spcBef>
                <a:spcPct val="50000"/>
              </a:spcBef>
              <a:buChar char="•"/>
              <a:defRPr sz="2600" b="1" i="1">
                <a:solidFill>
                  <a:schemeClr val="bg1"/>
                </a:solidFill>
                <a:latin typeface="Arial" charset="0"/>
              </a:defRPr>
            </a:lvl2pPr>
            <a:lvl3pPr marL="1143000" indent="-228600" algn="just" eaLnBrk="0" hangingPunct="0">
              <a:lnSpc>
                <a:spcPct val="60000"/>
              </a:lnSpc>
              <a:spcBef>
                <a:spcPct val="50000"/>
              </a:spcBef>
              <a:buChar char="•"/>
              <a:defRPr sz="2600" b="1" i="1">
                <a:solidFill>
                  <a:schemeClr val="bg1"/>
                </a:solidFill>
                <a:latin typeface="Arial" charset="0"/>
              </a:defRPr>
            </a:lvl3pPr>
            <a:lvl4pPr marL="1600200" indent="-228600" algn="just" eaLnBrk="0" hangingPunct="0">
              <a:lnSpc>
                <a:spcPct val="60000"/>
              </a:lnSpc>
              <a:spcBef>
                <a:spcPct val="50000"/>
              </a:spcBef>
              <a:buChar char="•"/>
              <a:defRPr sz="2600" b="1" i="1">
                <a:solidFill>
                  <a:schemeClr val="bg1"/>
                </a:solidFill>
                <a:latin typeface="Arial" charset="0"/>
              </a:defRPr>
            </a:lvl4pPr>
            <a:lvl5pPr marL="2057400" indent="-228600" algn="just" eaLnBrk="0" hangingPunct="0">
              <a:lnSpc>
                <a:spcPct val="60000"/>
              </a:lnSpc>
              <a:spcBef>
                <a:spcPct val="50000"/>
              </a:spcBef>
              <a:buChar char="•"/>
              <a:defRPr sz="2600" b="1" i="1">
                <a:solidFill>
                  <a:schemeClr val="bg1"/>
                </a:solidFill>
                <a:latin typeface="Arial" charset="0"/>
              </a:defRPr>
            </a:lvl5pPr>
            <a:lvl6pPr marL="2514600" indent="-228600" algn="just" eaLnBrk="0" fontAlgn="base" hangingPunct="0">
              <a:lnSpc>
                <a:spcPct val="60000"/>
              </a:lnSpc>
              <a:spcBef>
                <a:spcPct val="50000"/>
              </a:spcBef>
              <a:spcAft>
                <a:spcPct val="0"/>
              </a:spcAft>
              <a:buChar char="•"/>
              <a:defRPr sz="2600" b="1" i="1">
                <a:solidFill>
                  <a:schemeClr val="bg1"/>
                </a:solidFill>
                <a:latin typeface="Arial" charset="0"/>
              </a:defRPr>
            </a:lvl6pPr>
            <a:lvl7pPr marL="2971800" indent="-228600" algn="just" eaLnBrk="0" fontAlgn="base" hangingPunct="0">
              <a:lnSpc>
                <a:spcPct val="60000"/>
              </a:lnSpc>
              <a:spcBef>
                <a:spcPct val="50000"/>
              </a:spcBef>
              <a:spcAft>
                <a:spcPct val="0"/>
              </a:spcAft>
              <a:buChar char="•"/>
              <a:defRPr sz="2600" b="1" i="1">
                <a:solidFill>
                  <a:schemeClr val="bg1"/>
                </a:solidFill>
                <a:latin typeface="Arial" charset="0"/>
              </a:defRPr>
            </a:lvl7pPr>
            <a:lvl8pPr marL="3429000" indent="-228600" algn="just" eaLnBrk="0" fontAlgn="base" hangingPunct="0">
              <a:lnSpc>
                <a:spcPct val="60000"/>
              </a:lnSpc>
              <a:spcBef>
                <a:spcPct val="50000"/>
              </a:spcBef>
              <a:spcAft>
                <a:spcPct val="0"/>
              </a:spcAft>
              <a:buChar char="•"/>
              <a:defRPr sz="2600" b="1" i="1">
                <a:solidFill>
                  <a:schemeClr val="bg1"/>
                </a:solidFill>
                <a:latin typeface="Arial" charset="0"/>
              </a:defRPr>
            </a:lvl8pPr>
            <a:lvl9pPr marL="3886200" indent="-228600" algn="just" eaLnBrk="0" fontAlgn="base" hangingPunct="0">
              <a:lnSpc>
                <a:spcPct val="60000"/>
              </a:lnSpc>
              <a:spcBef>
                <a:spcPct val="50000"/>
              </a:spcBef>
              <a:spcAft>
                <a:spcPct val="0"/>
              </a:spcAft>
              <a:buChar char="•"/>
              <a:defRPr sz="2600" b="1" i="1">
                <a:solidFill>
                  <a:schemeClr val="bg1"/>
                </a:solidFill>
                <a:latin typeface="Arial" charset="0"/>
              </a:defRPr>
            </a:lvl9pPr>
          </a:lstStyle>
          <a:p>
            <a:pPr algn="r" eaLnBrk="1" hangingPunct="1">
              <a:lnSpc>
                <a:spcPct val="100000"/>
              </a:lnSpc>
              <a:spcBef>
                <a:spcPct val="0"/>
              </a:spcBef>
              <a:buFontTx/>
              <a:buNone/>
            </a:pPr>
            <a:fld id="{ACB06F7B-6A05-47BE-AC54-4AF4B162D012}" type="slidenum">
              <a:rPr lang="pt-BR" sz="1200" b="0" i="0" smtClean="0">
                <a:solidFill>
                  <a:schemeClr val="tx1"/>
                </a:solidFill>
                <a:latin typeface="Times New Roman" pitchFamily="18" charset="0"/>
              </a:rPr>
              <a:pPr algn="r" eaLnBrk="1" hangingPunct="1">
                <a:lnSpc>
                  <a:spcPct val="100000"/>
                </a:lnSpc>
                <a:spcBef>
                  <a:spcPct val="0"/>
                </a:spcBef>
                <a:buFontTx/>
                <a:buNone/>
              </a:pPr>
              <a:t>17</a:t>
            </a:fld>
            <a:endParaRPr lang="pt-BR" sz="1200" b="0" i="0">
              <a:solidFill>
                <a:schemeClr val="tx1"/>
              </a:solidFill>
              <a:latin typeface="Times New Roman" pitchFamily="18" charset="0"/>
            </a:endParaRPr>
          </a:p>
        </p:txBody>
      </p:sp>
    </p:spTree>
    <p:extLst>
      <p:ext uri="{BB962C8B-B14F-4D97-AF65-F5344CB8AC3E}">
        <p14:creationId xmlns:p14="http://schemas.microsoft.com/office/powerpoint/2010/main" val="2369601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Espaço Reservado para Imagem de Slide 1"/>
          <p:cNvSpPr>
            <a:spLocks noGrp="1" noRot="1" noChangeAspect="1" noTextEdit="1"/>
          </p:cNvSpPr>
          <p:nvPr>
            <p:ph type="sldImg"/>
          </p:nvPr>
        </p:nvSpPr>
        <p:spPr>
          <a:xfrm>
            <a:off x="917575" y="744538"/>
            <a:ext cx="4962525" cy="3722687"/>
          </a:xfrm>
          <a:ln/>
        </p:spPr>
      </p:sp>
      <p:sp>
        <p:nvSpPr>
          <p:cNvPr id="80899" name="Espaço Reservado para Anotaçõ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80900" name="Espaço Reservado para Número de Slid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lnSpc>
                <a:spcPct val="60000"/>
              </a:lnSpc>
              <a:spcBef>
                <a:spcPct val="50000"/>
              </a:spcBef>
              <a:buChar char="•"/>
              <a:defRPr sz="2600" b="1" i="1">
                <a:solidFill>
                  <a:schemeClr val="bg1"/>
                </a:solidFill>
                <a:latin typeface="Arial" charset="0"/>
              </a:defRPr>
            </a:lvl1pPr>
            <a:lvl2pPr marL="742950" indent="-285750" algn="just" eaLnBrk="0" hangingPunct="0">
              <a:lnSpc>
                <a:spcPct val="60000"/>
              </a:lnSpc>
              <a:spcBef>
                <a:spcPct val="50000"/>
              </a:spcBef>
              <a:buChar char="•"/>
              <a:defRPr sz="2600" b="1" i="1">
                <a:solidFill>
                  <a:schemeClr val="bg1"/>
                </a:solidFill>
                <a:latin typeface="Arial" charset="0"/>
              </a:defRPr>
            </a:lvl2pPr>
            <a:lvl3pPr marL="1143000" indent="-228600" algn="just" eaLnBrk="0" hangingPunct="0">
              <a:lnSpc>
                <a:spcPct val="60000"/>
              </a:lnSpc>
              <a:spcBef>
                <a:spcPct val="50000"/>
              </a:spcBef>
              <a:buChar char="•"/>
              <a:defRPr sz="2600" b="1" i="1">
                <a:solidFill>
                  <a:schemeClr val="bg1"/>
                </a:solidFill>
                <a:latin typeface="Arial" charset="0"/>
              </a:defRPr>
            </a:lvl3pPr>
            <a:lvl4pPr marL="1600200" indent="-228600" algn="just" eaLnBrk="0" hangingPunct="0">
              <a:lnSpc>
                <a:spcPct val="60000"/>
              </a:lnSpc>
              <a:spcBef>
                <a:spcPct val="50000"/>
              </a:spcBef>
              <a:buChar char="•"/>
              <a:defRPr sz="2600" b="1" i="1">
                <a:solidFill>
                  <a:schemeClr val="bg1"/>
                </a:solidFill>
                <a:latin typeface="Arial" charset="0"/>
              </a:defRPr>
            </a:lvl4pPr>
            <a:lvl5pPr marL="2057400" indent="-228600" algn="just" eaLnBrk="0" hangingPunct="0">
              <a:lnSpc>
                <a:spcPct val="60000"/>
              </a:lnSpc>
              <a:spcBef>
                <a:spcPct val="50000"/>
              </a:spcBef>
              <a:buChar char="•"/>
              <a:defRPr sz="2600" b="1" i="1">
                <a:solidFill>
                  <a:schemeClr val="bg1"/>
                </a:solidFill>
                <a:latin typeface="Arial" charset="0"/>
              </a:defRPr>
            </a:lvl5pPr>
            <a:lvl6pPr marL="2514600" indent="-228600" algn="just" eaLnBrk="0" fontAlgn="base" hangingPunct="0">
              <a:lnSpc>
                <a:spcPct val="60000"/>
              </a:lnSpc>
              <a:spcBef>
                <a:spcPct val="50000"/>
              </a:spcBef>
              <a:spcAft>
                <a:spcPct val="0"/>
              </a:spcAft>
              <a:buChar char="•"/>
              <a:defRPr sz="2600" b="1" i="1">
                <a:solidFill>
                  <a:schemeClr val="bg1"/>
                </a:solidFill>
                <a:latin typeface="Arial" charset="0"/>
              </a:defRPr>
            </a:lvl6pPr>
            <a:lvl7pPr marL="2971800" indent="-228600" algn="just" eaLnBrk="0" fontAlgn="base" hangingPunct="0">
              <a:lnSpc>
                <a:spcPct val="60000"/>
              </a:lnSpc>
              <a:spcBef>
                <a:spcPct val="50000"/>
              </a:spcBef>
              <a:spcAft>
                <a:spcPct val="0"/>
              </a:spcAft>
              <a:buChar char="•"/>
              <a:defRPr sz="2600" b="1" i="1">
                <a:solidFill>
                  <a:schemeClr val="bg1"/>
                </a:solidFill>
                <a:latin typeface="Arial" charset="0"/>
              </a:defRPr>
            </a:lvl7pPr>
            <a:lvl8pPr marL="3429000" indent="-228600" algn="just" eaLnBrk="0" fontAlgn="base" hangingPunct="0">
              <a:lnSpc>
                <a:spcPct val="60000"/>
              </a:lnSpc>
              <a:spcBef>
                <a:spcPct val="50000"/>
              </a:spcBef>
              <a:spcAft>
                <a:spcPct val="0"/>
              </a:spcAft>
              <a:buChar char="•"/>
              <a:defRPr sz="2600" b="1" i="1">
                <a:solidFill>
                  <a:schemeClr val="bg1"/>
                </a:solidFill>
                <a:latin typeface="Arial" charset="0"/>
              </a:defRPr>
            </a:lvl8pPr>
            <a:lvl9pPr marL="3886200" indent="-228600" algn="just" eaLnBrk="0" fontAlgn="base" hangingPunct="0">
              <a:lnSpc>
                <a:spcPct val="60000"/>
              </a:lnSpc>
              <a:spcBef>
                <a:spcPct val="50000"/>
              </a:spcBef>
              <a:spcAft>
                <a:spcPct val="0"/>
              </a:spcAft>
              <a:buChar char="•"/>
              <a:defRPr sz="2600" b="1" i="1">
                <a:solidFill>
                  <a:schemeClr val="bg1"/>
                </a:solidFill>
                <a:latin typeface="Arial" charset="0"/>
              </a:defRPr>
            </a:lvl9pPr>
          </a:lstStyle>
          <a:p>
            <a:pPr algn="r" eaLnBrk="1" hangingPunct="1">
              <a:lnSpc>
                <a:spcPct val="100000"/>
              </a:lnSpc>
              <a:spcBef>
                <a:spcPct val="0"/>
              </a:spcBef>
              <a:buFontTx/>
              <a:buNone/>
            </a:pPr>
            <a:fld id="{ACB06F7B-6A05-47BE-AC54-4AF4B162D012}" type="slidenum">
              <a:rPr lang="pt-BR" sz="1200" b="0" i="0" smtClean="0">
                <a:solidFill>
                  <a:schemeClr val="tx1"/>
                </a:solidFill>
                <a:latin typeface="Times New Roman" pitchFamily="18" charset="0"/>
              </a:rPr>
              <a:pPr algn="r" eaLnBrk="1" hangingPunct="1">
                <a:lnSpc>
                  <a:spcPct val="100000"/>
                </a:lnSpc>
                <a:spcBef>
                  <a:spcPct val="0"/>
                </a:spcBef>
                <a:buFontTx/>
                <a:buNone/>
              </a:pPr>
              <a:t>18</a:t>
            </a:fld>
            <a:endParaRPr lang="pt-BR" sz="1200" b="0" i="0">
              <a:solidFill>
                <a:schemeClr val="tx1"/>
              </a:solidFill>
              <a:latin typeface="Times New Roman" pitchFamily="18" charset="0"/>
            </a:endParaRPr>
          </a:p>
        </p:txBody>
      </p:sp>
    </p:spTree>
    <p:extLst>
      <p:ext uri="{BB962C8B-B14F-4D97-AF65-F5344CB8AC3E}">
        <p14:creationId xmlns:p14="http://schemas.microsoft.com/office/powerpoint/2010/main" val="2988829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Espaço Reservado para Imagem de Slide 1"/>
          <p:cNvSpPr>
            <a:spLocks noGrp="1" noRot="1" noChangeAspect="1" noTextEdit="1"/>
          </p:cNvSpPr>
          <p:nvPr>
            <p:ph type="sldImg"/>
          </p:nvPr>
        </p:nvSpPr>
        <p:spPr>
          <a:xfrm>
            <a:off x="917575" y="744538"/>
            <a:ext cx="4962525" cy="3722687"/>
          </a:xfrm>
          <a:ln/>
        </p:spPr>
      </p:sp>
      <p:sp>
        <p:nvSpPr>
          <p:cNvPr id="80899" name="Espaço Reservado para Anotaçõ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80900" name="Espaço Reservado para Número de Slid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lnSpc>
                <a:spcPct val="60000"/>
              </a:lnSpc>
              <a:spcBef>
                <a:spcPct val="50000"/>
              </a:spcBef>
              <a:buChar char="•"/>
              <a:defRPr sz="2600" b="1" i="1">
                <a:solidFill>
                  <a:schemeClr val="bg1"/>
                </a:solidFill>
                <a:latin typeface="Arial" charset="0"/>
              </a:defRPr>
            </a:lvl1pPr>
            <a:lvl2pPr marL="742950" indent="-285750" algn="just" eaLnBrk="0" hangingPunct="0">
              <a:lnSpc>
                <a:spcPct val="60000"/>
              </a:lnSpc>
              <a:spcBef>
                <a:spcPct val="50000"/>
              </a:spcBef>
              <a:buChar char="•"/>
              <a:defRPr sz="2600" b="1" i="1">
                <a:solidFill>
                  <a:schemeClr val="bg1"/>
                </a:solidFill>
                <a:latin typeface="Arial" charset="0"/>
              </a:defRPr>
            </a:lvl2pPr>
            <a:lvl3pPr marL="1143000" indent="-228600" algn="just" eaLnBrk="0" hangingPunct="0">
              <a:lnSpc>
                <a:spcPct val="60000"/>
              </a:lnSpc>
              <a:spcBef>
                <a:spcPct val="50000"/>
              </a:spcBef>
              <a:buChar char="•"/>
              <a:defRPr sz="2600" b="1" i="1">
                <a:solidFill>
                  <a:schemeClr val="bg1"/>
                </a:solidFill>
                <a:latin typeface="Arial" charset="0"/>
              </a:defRPr>
            </a:lvl3pPr>
            <a:lvl4pPr marL="1600200" indent="-228600" algn="just" eaLnBrk="0" hangingPunct="0">
              <a:lnSpc>
                <a:spcPct val="60000"/>
              </a:lnSpc>
              <a:spcBef>
                <a:spcPct val="50000"/>
              </a:spcBef>
              <a:buChar char="•"/>
              <a:defRPr sz="2600" b="1" i="1">
                <a:solidFill>
                  <a:schemeClr val="bg1"/>
                </a:solidFill>
                <a:latin typeface="Arial" charset="0"/>
              </a:defRPr>
            </a:lvl4pPr>
            <a:lvl5pPr marL="2057400" indent="-228600" algn="just" eaLnBrk="0" hangingPunct="0">
              <a:lnSpc>
                <a:spcPct val="60000"/>
              </a:lnSpc>
              <a:spcBef>
                <a:spcPct val="50000"/>
              </a:spcBef>
              <a:buChar char="•"/>
              <a:defRPr sz="2600" b="1" i="1">
                <a:solidFill>
                  <a:schemeClr val="bg1"/>
                </a:solidFill>
                <a:latin typeface="Arial" charset="0"/>
              </a:defRPr>
            </a:lvl5pPr>
            <a:lvl6pPr marL="2514600" indent="-228600" algn="just" eaLnBrk="0" fontAlgn="base" hangingPunct="0">
              <a:lnSpc>
                <a:spcPct val="60000"/>
              </a:lnSpc>
              <a:spcBef>
                <a:spcPct val="50000"/>
              </a:spcBef>
              <a:spcAft>
                <a:spcPct val="0"/>
              </a:spcAft>
              <a:buChar char="•"/>
              <a:defRPr sz="2600" b="1" i="1">
                <a:solidFill>
                  <a:schemeClr val="bg1"/>
                </a:solidFill>
                <a:latin typeface="Arial" charset="0"/>
              </a:defRPr>
            </a:lvl6pPr>
            <a:lvl7pPr marL="2971800" indent="-228600" algn="just" eaLnBrk="0" fontAlgn="base" hangingPunct="0">
              <a:lnSpc>
                <a:spcPct val="60000"/>
              </a:lnSpc>
              <a:spcBef>
                <a:spcPct val="50000"/>
              </a:spcBef>
              <a:spcAft>
                <a:spcPct val="0"/>
              </a:spcAft>
              <a:buChar char="•"/>
              <a:defRPr sz="2600" b="1" i="1">
                <a:solidFill>
                  <a:schemeClr val="bg1"/>
                </a:solidFill>
                <a:latin typeface="Arial" charset="0"/>
              </a:defRPr>
            </a:lvl7pPr>
            <a:lvl8pPr marL="3429000" indent="-228600" algn="just" eaLnBrk="0" fontAlgn="base" hangingPunct="0">
              <a:lnSpc>
                <a:spcPct val="60000"/>
              </a:lnSpc>
              <a:spcBef>
                <a:spcPct val="50000"/>
              </a:spcBef>
              <a:spcAft>
                <a:spcPct val="0"/>
              </a:spcAft>
              <a:buChar char="•"/>
              <a:defRPr sz="2600" b="1" i="1">
                <a:solidFill>
                  <a:schemeClr val="bg1"/>
                </a:solidFill>
                <a:latin typeface="Arial" charset="0"/>
              </a:defRPr>
            </a:lvl8pPr>
            <a:lvl9pPr marL="3886200" indent="-228600" algn="just" eaLnBrk="0" fontAlgn="base" hangingPunct="0">
              <a:lnSpc>
                <a:spcPct val="60000"/>
              </a:lnSpc>
              <a:spcBef>
                <a:spcPct val="50000"/>
              </a:spcBef>
              <a:spcAft>
                <a:spcPct val="0"/>
              </a:spcAft>
              <a:buChar char="•"/>
              <a:defRPr sz="2600" b="1" i="1">
                <a:solidFill>
                  <a:schemeClr val="bg1"/>
                </a:solidFill>
                <a:latin typeface="Arial" charset="0"/>
              </a:defRPr>
            </a:lvl9pPr>
          </a:lstStyle>
          <a:p>
            <a:pPr algn="r" eaLnBrk="1" hangingPunct="1">
              <a:lnSpc>
                <a:spcPct val="100000"/>
              </a:lnSpc>
              <a:spcBef>
                <a:spcPct val="0"/>
              </a:spcBef>
              <a:buFontTx/>
              <a:buNone/>
            </a:pPr>
            <a:fld id="{ACB06F7B-6A05-47BE-AC54-4AF4B162D012}" type="slidenum">
              <a:rPr lang="pt-BR" sz="1200" b="0" i="0" smtClean="0">
                <a:solidFill>
                  <a:schemeClr val="tx1"/>
                </a:solidFill>
                <a:latin typeface="Times New Roman" pitchFamily="18" charset="0"/>
              </a:rPr>
              <a:pPr algn="r" eaLnBrk="1" hangingPunct="1">
                <a:lnSpc>
                  <a:spcPct val="100000"/>
                </a:lnSpc>
                <a:spcBef>
                  <a:spcPct val="0"/>
                </a:spcBef>
                <a:buFontTx/>
                <a:buNone/>
              </a:pPr>
              <a:t>19</a:t>
            </a:fld>
            <a:endParaRPr lang="pt-BR" sz="1200" b="0" i="0">
              <a:solidFill>
                <a:schemeClr val="tx1"/>
              </a:solidFill>
              <a:latin typeface="Times New Roman" pitchFamily="18" charset="0"/>
            </a:endParaRPr>
          </a:p>
        </p:txBody>
      </p:sp>
    </p:spTree>
    <p:extLst>
      <p:ext uri="{BB962C8B-B14F-4D97-AF65-F5344CB8AC3E}">
        <p14:creationId xmlns:p14="http://schemas.microsoft.com/office/powerpoint/2010/main" val="2401355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Espaço Reservado para Imagem de Slide 1"/>
          <p:cNvSpPr>
            <a:spLocks noGrp="1" noRot="1" noChangeAspect="1" noTextEdit="1"/>
          </p:cNvSpPr>
          <p:nvPr>
            <p:ph type="sldImg"/>
          </p:nvPr>
        </p:nvSpPr>
        <p:spPr>
          <a:xfrm>
            <a:off x="917575" y="744538"/>
            <a:ext cx="4962525" cy="3722687"/>
          </a:xfrm>
          <a:ln/>
        </p:spPr>
      </p:sp>
      <p:sp>
        <p:nvSpPr>
          <p:cNvPr id="80899" name="Espaço Reservado para Anotaçõ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80900" name="Espaço Reservado para Número de Slid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lnSpc>
                <a:spcPct val="60000"/>
              </a:lnSpc>
              <a:spcBef>
                <a:spcPct val="50000"/>
              </a:spcBef>
              <a:buChar char="•"/>
              <a:defRPr sz="2600" b="1" i="1">
                <a:solidFill>
                  <a:schemeClr val="bg1"/>
                </a:solidFill>
                <a:latin typeface="Arial" charset="0"/>
              </a:defRPr>
            </a:lvl1pPr>
            <a:lvl2pPr marL="742950" indent="-285750" algn="just" eaLnBrk="0" hangingPunct="0">
              <a:lnSpc>
                <a:spcPct val="60000"/>
              </a:lnSpc>
              <a:spcBef>
                <a:spcPct val="50000"/>
              </a:spcBef>
              <a:buChar char="•"/>
              <a:defRPr sz="2600" b="1" i="1">
                <a:solidFill>
                  <a:schemeClr val="bg1"/>
                </a:solidFill>
                <a:latin typeface="Arial" charset="0"/>
              </a:defRPr>
            </a:lvl2pPr>
            <a:lvl3pPr marL="1143000" indent="-228600" algn="just" eaLnBrk="0" hangingPunct="0">
              <a:lnSpc>
                <a:spcPct val="60000"/>
              </a:lnSpc>
              <a:spcBef>
                <a:spcPct val="50000"/>
              </a:spcBef>
              <a:buChar char="•"/>
              <a:defRPr sz="2600" b="1" i="1">
                <a:solidFill>
                  <a:schemeClr val="bg1"/>
                </a:solidFill>
                <a:latin typeface="Arial" charset="0"/>
              </a:defRPr>
            </a:lvl3pPr>
            <a:lvl4pPr marL="1600200" indent="-228600" algn="just" eaLnBrk="0" hangingPunct="0">
              <a:lnSpc>
                <a:spcPct val="60000"/>
              </a:lnSpc>
              <a:spcBef>
                <a:spcPct val="50000"/>
              </a:spcBef>
              <a:buChar char="•"/>
              <a:defRPr sz="2600" b="1" i="1">
                <a:solidFill>
                  <a:schemeClr val="bg1"/>
                </a:solidFill>
                <a:latin typeface="Arial" charset="0"/>
              </a:defRPr>
            </a:lvl4pPr>
            <a:lvl5pPr marL="2057400" indent="-228600" algn="just" eaLnBrk="0" hangingPunct="0">
              <a:lnSpc>
                <a:spcPct val="60000"/>
              </a:lnSpc>
              <a:spcBef>
                <a:spcPct val="50000"/>
              </a:spcBef>
              <a:buChar char="•"/>
              <a:defRPr sz="2600" b="1" i="1">
                <a:solidFill>
                  <a:schemeClr val="bg1"/>
                </a:solidFill>
                <a:latin typeface="Arial" charset="0"/>
              </a:defRPr>
            </a:lvl5pPr>
            <a:lvl6pPr marL="2514600" indent="-228600" algn="just" eaLnBrk="0" fontAlgn="base" hangingPunct="0">
              <a:lnSpc>
                <a:spcPct val="60000"/>
              </a:lnSpc>
              <a:spcBef>
                <a:spcPct val="50000"/>
              </a:spcBef>
              <a:spcAft>
                <a:spcPct val="0"/>
              </a:spcAft>
              <a:buChar char="•"/>
              <a:defRPr sz="2600" b="1" i="1">
                <a:solidFill>
                  <a:schemeClr val="bg1"/>
                </a:solidFill>
                <a:latin typeface="Arial" charset="0"/>
              </a:defRPr>
            </a:lvl6pPr>
            <a:lvl7pPr marL="2971800" indent="-228600" algn="just" eaLnBrk="0" fontAlgn="base" hangingPunct="0">
              <a:lnSpc>
                <a:spcPct val="60000"/>
              </a:lnSpc>
              <a:spcBef>
                <a:spcPct val="50000"/>
              </a:spcBef>
              <a:spcAft>
                <a:spcPct val="0"/>
              </a:spcAft>
              <a:buChar char="•"/>
              <a:defRPr sz="2600" b="1" i="1">
                <a:solidFill>
                  <a:schemeClr val="bg1"/>
                </a:solidFill>
                <a:latin typeface="Arial" charset="0"/>
              </a:defRPr>
            </a:lvl7pPr>
            <a:lvl8pPr marL="3429000" indent="-228600" algn="just" eaLnBrk="0" fontAlgn="base" hangingPunct="0">
              <a:lnSpc>
                <a:spcPct val="60000"/>
              </a:lnSpc>
              <a:spcBef>
                <a:spcPct val="50000"/>
              </a:spcBef>
              <a:spcAft>
                <a:spcPct val="0"/>
              </a:spcAft>
              <a:buChar char="•"/>
              <a:defRPr sz="2600" b="1" i="1">
                <a:solidFill>
                  <a:schemeClr val="bg1"/>
                </a:solidFill>
                <a:latin typeface="Arial" charset="0"/>
              </a:defRPr>
            </a:lvl8pPr>
            <a:lvl9pPr marL="3886200" indent="-228600" algn="just" eaLnBrk="0" fontAlgn="base" hangingPunct="0">
              <a:lnSpc>
                <a:spcPct val="60000"/>
              </a:lnSpc>
              <a:spcBef>
                <a:spcPct val="50000"/>
              </a:spcBef>
              <a:spcAft>
                <a:spcPct val="0"/>
              </a:spcAft>
              <a:buChar char="•"/>
              <a:defRPr sz="2600" b="1" i="1">
                <a:solidFill>
                  <a:schemeClr val="bg1"/>
                </a:solidFill>
                <a:latin typeface="Arial" charset="0"/>
              </a:defRPr>
            </a:lvl9pPr>
          </a:lstStyle>
          <a:p>
            <a:pPr algn="r" eaLnBrk="1" hangingPunct="1">
              <a:lnSpc>
                <a:spcPct val="100000"/>
              </a:lnSpc>
              <a:spcBef>
                <a:spcPct val="0"/>
              </a:spcBef>
              <a:buFontTx/>
              <a:buNone/>
            </a:pPr>
            <a:fld id="{ACB06F7B-6A05-47BE-AC54-4AF4B162D012}" type="slidenum">
              <a:rPr lang="pt-BR" sz="1200" b="0" i="0" smtClean="0">
                <a:solidFill>
                  <a:schemeClr val="tx1"/>
                </a:solidFill>
                <a:latin typeface="Times New Roman" pitchFamily="18" charset="0"/>
              </a:rPr>
              <a:pPr algn="r" eaLnBrk="1" hangingPunct="1">
                <a:lnSpc>
                  <a:spcPct val="100000"/>
                </a:lnSpc>
                <a:spcBef>
                  <a:spcPct val="0"/>
                </a:spcBef>
                <a:buFontTx/>
                <a:buNone/>
              </a:pPr>
              <a:t>20</a:t>
            </a:fld>
            <a:endParaRPr lang="pt-BR" sz="1200" b="0" i="0">
              <a:solidFill>
                <a:schemeClr val="tx1"/>
              </a:solidFill>
              <a:latin typeface="Times New Roman" pitchFamily="18" charset="0"/>
            </a:endParaRPr>
          </a:p>
        </p:txBody>
      </p:sp>
    </p:spTree>
    <p:extLst>
      <p:ext uri="{BB962C8B-B14F-4D97-AF65-F5344CB8AC3E}">
        <p14:creationId xmlns:p14="http://schemas.microsoft.com/office/powerpoint/2010/main" val="827366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Espaço Reservado para Imagem de Slide 1"/>
          <p:cNvSpPr>
            <a:spLocks noGrp="1" noRot="1" noChangeAspect="1" noTextEdit="1"/>
          </p:cNvSpPr>
          <p:nvPr>
            <p:ph type="sldImg"/>
          </p:nvPr>
        </p:nvSpPr>
        <p:spPr>
          <a:xfrm>
            <a:off x="917575" y="744538"/>
            <a:ext cx="4962525" cy="3722687"/>
          </a:xfrm>
          <a:ln/>
        </p:spPr>
      </p:sp>
      <p:sp>
        <p:nvSpPr>
          <p:cNvPr id="81923" name="Espaço Reservado para Anotaçõ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81924" name="Espaço Reservado para Número de Slid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lnSpc>
                <a:spcPct val="60000"/>
              </a:lnSpc>
              <a:spcBef>
                <a:spcPct val="50000"/>
              </a:spcBef>
              <a:buChar char="•"/>
              <a:defRPr sz="2600" b="1" i="1">
                <a:solidFill>
                  <a:schemeClr val="bg1"/>
                </a:solidFill>
                <a:latin typeface="Arial" charset="0"/>
              </a:defRPr>
            </a:lvl1pPr>
            <a:lvl2pPr marL="742950" indent="-285750" algn="just" eaLnBrk="0" hangingPunct="0">
              <a:lnSpc>
                <a:spcPct val="60000"/>
              </a:lnSpc>
              <a:spcBef>
                <a:spcPct val="50000"/>
              </a:spcBef>
              <a:buChar char="•"/>
              <a:defRPr sz="2600" b="1" i="1">
                <a:solidFill>
                  <a:schemeClr val="bg1"/>
                </a:solidFill>
                <a:latin typeface="Arial" charset="0"/>
              </a:defRPr>
            </a:lvl2pPr>
            <a:lvl3pPr marL="1143000" indent="-228600" algn="just" eaLnBrk="0" hangingPunct="0">
              <a:lnSpc>
                <a:spcPct val="60000"/>
              </a:lnSpc>
              <a:spcBef>
                <a:spcPct val="50000"/>
              </a:spcBef>
              <a:buChar char="•"/>
              <a:defRPr sz="2600" b="1" i="1">
                <a:solidFill>
                  <a:schemeClr val="bg1"/>
                </a:solidFill>
                <a:latin typeface="Arial" charset="0"/>
              </a:defRPr>
            </a:lvl3pPr>
            <a:lvl4pPr marL="1600200" indent="-228600" algn="just" eaLnBrk="0" hangingPunct="0">
              <a:lnSpc>
                <a:spcPct val="60000"/>
              </a:lnSpc>
              <a:spcBef>
                <a:spcPct val="50000"/>
              </a:spcBef>
              <a:buChar char="•"/>
              <a:defRPr sz="2600" b="1" i="1">
                <a:solidFill>
                  <a:schemeClr val="bg1"/>
                </a:solidFill>
                <a:latin typeface="Arial" charset="0"/>
              </a:defRPr>
            </a:lvl4pPr>
            <a:lvl5pPr marL="2057400" indent="-228600" algn="just" eaLnBrk="0" hangingPunct="0">
              <a:lnSpc>
                <a:spcPct val="60000"/>
              </a:lnSpc>
              <a:spcBef>
                <a:spcPct val="50000"/>
              </a:spcBef>
              <a:buChar char="•"/>
              <a:defRPr sz="2600" b="1" i="1">
                <a:solidFill>
                  <a:schemeClr val="bg1"/>
                </a:solidFill>
                <a:latin typeface="Arial" charset="0"/>
              </a:defRPr>
            </a:lvl5pPr>
            <a:lvl6pPr marL="2514600" indent="-228600" algn="just" eaLnBrk="0" fontAlgn="base" hangingPunct="0">
              <a:lnSpc>
                <a:spcPct val="60000"/>
              </a:lnSpc>
              <a:spcBef>
                <a:spcPct val="50000"/>
              </a:spcBef>
              <a:spcAft>
                <a:spcPct val="0"/>
              </a:spcAft>
              <a:buChar char="•"/>
              <a:defRPr sz="2600" b="1" i="1">
                <a:solidFill>
                  <a:schemeClr val="bg1"/>
                </a:solidFill>
                <a:latin typeface="Arial" charset="0"/>
              </a:defRPr>
            </a:lvl6pPr>
            <a:lvl7pPr marL="2971800" indent="-228600" algn="just" eaLnBrk="0" fontAlgn="base" hangingPunct="0">
              <a:lnSpc>
                <a:spcPct val="60000"/>
              </a:lnSpc>
              <a:spcBef>
                <a:spcPct val="50000"/>
              </a:spcBef>
              <a:spcAft>
                <a:spcPct val="0"/>
              </a:spcAft>
              <a:buChar char="•"/>
              <a:defRPr sz="2600" b="1" i="1">
                <a:solidFill>
                  <a:schemeClr val="bg1"/>
                </a:solidFill>
                <a:latin typeface="Arial" charset="0"/>
              </a:defRPr>
            </a:lvl7pPr>
            <a:lvl8pPr marL="3429000" indent="-228600" algn="just" eaLnBrk="0" fontAlgn="base" hangingPunct="0">
              <a:lnSpc>
                <a:spcPct val="60000"/>
              </a:lnSpc>
              <a:spcBef>
                <a:spcPct val="50000"/>
              </a:spcBef>
              <a:spcAft>
                <a:spcPct val="0"/>
              </a:spcAft>
              <a:buChar char="•"/>
              <a:defRPr sz="2600" b="1" i="1">
                <a:solidFill>
                  <a:schemeClr val="bg1"/>
                </a:solidFill>
                <a:latin typeface="Arial" charset="0"/>
              </a:defRPr>
            </a:lvl8pPr>
            <a:lvl9pPr marL="3886200" indent="-228600" algn="just" eaLnBrk="0" fontAlgn="base" hangingPunct="0">
              <a:lnSpc>
                <a:spcPct val="60000"/>
              </a:lnSpc>
              <a:spcBef>
                <a:spcPct val="50000"/>
              </a:spcBef>
              <a:spcAft>
                <a:spcPct val="0"/>
              </a:spcAft>
              <a:buChar char="•"/>
              <a:defRPr sz="2600" b="1" i="1">
                <a:solidFill>
                  <a:schemeClr val="bg1"/>
                </a:solidFill>
                <a:latin typeface="Arial" charset="0"/>
              </a:defRPr>
            </a:lvl9pPr>
          </a:lstStyle>
          <a:p>
            <a:pPr algn="r" eaLnBrk="1" hangingPunct="1">
              <a:lnSpc>
                <a:spcPct val="100000"/>
              </a:lnSpc>
              <a:spcBef>
                <a:spcPct val="0"/>
              </a:spcBef>
              <a:buFontTx/>
              <a:buNone/>
            </a:pPr>
            <a:fld id="{D85C3874-B3AC-4DE3-83F1-0325A44CE13D}" type="slidenum">
              <a:rPr lang="pt-BR" sz="1200" b="0" i="0" smtClean="0">
                <a:solidFill>
                  <a:schemeClr val="tx1"/>
                </a:solidFill>
                <a:latin typeface="Times New Roman" pitchFamily="18" charset="0"/>
              </a:rPr>
              <a:pPr algn="r" eaLnBrk="1" hangingPunct="1">
                <a:lnSpc>
                  <a:spcPct val="100000"/>
                </a:lnSpc>
                <a:spcBef>
                  <a:spcPct val="0"/>
                </a:spcBef>
                <a:buFontTx/>
                <a:buNone/>
              </a:pPr>
              <a:t>21</a:t>
            </a:fld>
            <a:endParaRPr lang="pt-BR" sz="1200" b="0" i="0">
              <a:solidFill>
                <a:schemeClr val="tx1"/>
              </a:solidFill>
              <a:latin typeface="Times New Roman" pitchFamily="18" charset="0"/>
            </a:endParaRPr>
          </a:p>
        </p:txBody>
      </p:sp>
    </p:spTree>
    <p:extLst>
      <p:ext uri="{BB962C8B-B14F-4D97-AF65-F5344CB8AC3E}">
        <p14:creationId xmlns:p14="http://schemas.microsoft.com/office/powerpoint/2010/main" val="1704661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Espaço Reservado para Imagem de Slide 1"/>
          <p:cNvSpPr>
            <a:spLocks noGrp="1" noRot="1" noChangeAspect="1" noTextEdit="1"/>
          </p:cNvSpPr>
          <p:nvPr>
            <p:ph type="sldImg"/>
          </p:nvPr>
        </p:nvSpPr>
        <p:spPr>
          <a:xfrm>
            <a:off x="917575" y="744538"/>
            <a:ext cx="4962525" cy="3722687"/>
          </a:xfrm>
          <a:ln/>
        </p:spPr>
      </p:sp>
      <p:sp>
        <p:nvSpPr>
          <p:cNvPr id="81923" name="Espaço Reservado para Anotaçõ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81924" name="Espaço Reservado para Número de Slid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lnSpc>
                <a:spcPct val="60000"/>
              </a:lnSpc>
              <a:spcBef>
                <a:spcPct val="50000"/>
              </a:spcBef>
              <a:buChar char="•"/>
              <a:defRPr sz="2600" b="1" i="1">
                <a:solidFill>
                  <a:schemeClr val="bg1"/>
                </a:solidFill>
                <a:latin typeface="Arial" charset="0"/>
              </a:defRPr>
            </a:lvl1pPr>
            <a:lvl2pPr marL="742950" indent="-285750" algn="just" eaLnBrk="0" hangingPunct="0">
              <a:lnSpc>
                <a:spcPct val="60000"/>
              </a:lnSpc>
              <a:spcBef>
                <a:spcPct val="50000"/>
              </a:spcBef>
              <a:buChar char="•"/>
              <a:defRPr sz="2600" b="1" i="1">
                <a:solidFill>
                  <a:schemeClr val="bg1"/>
                </a:solidFill>
                <a:latin typeface="Arial" charset="0"/>
              </a:defRPr>
            </a:lvl2pPr>
            <a:lvl3pPr marL="1143000" indent="-228600" algn="just" eaLnBrk="0" hangingPunct="0">
              <a:lnSpc>
                <a:spcPct val="60000"/>
              </a:lnSpc>
              <a:spcBef>
                <a:spcPct val="50000"/>
              </a:spcBef>
              <a:buChar char="•"/>
              <a:defRPr sz="2600" b="1" i="1">
                <a:solidFill>
                  <a:schemeClr val="bg1"/>
                </a:solidFill>
                <a:latin typeface="Arial" charset="0"/>
              </a:defRPr>
            </a:lvl3pPr>
            <a:lvl4pPr marL="1600200" indent="-228600" algn="just" eaLnBrk="0" hangingPunct="0">
              <a:lnSpc>
                <a:spcPct val="60000"/>
              </a:lnSpc>
              <a:spcBef>
                <a:spcPct val="50000"/>
              </a:spcBef>
              <a:buChar char="•"/>
              <a:defRPr sz="2600" b="1" i="1">
                <a:solidFill>
                  <a:schemeClr val="bg1"/>
                </a:solidFill>
                <a:latin typeface="Arial" charset="0"/>
              </a:defRPr>
            </a:lvl4pPr>
            <a:lvl5pPr marL="2057400" indent="-228600" algn="just" eaLnBrk="0" hangingPunct="0">
              <a:lnSpc>
                <a:spcPct val="60000"/>
              </a:lnSpc>
              <a:spcBef>
                <a:spcPct val="50000"/>
              </a:spcBef>
              <a:buChar char="•"/>
              <a:defRPr sz="2600" b="1" i="1">
                <a:solidFill>
                  <a:schemeClr val="bg1"/>
                </a:solidFill>
                <a:latin typeface="Arial" charset="0"/>
              </a:defRPr>
            </a:lvl5pPr>
            <a:lvl6pPr marL="2514600" indent="-228600" algn="just" eaLnBrk="0" fontAlgn="base" hangingPunct="0">
              <a:lnSpc>
                <a:spcPct val="60000"/>
              </a:lnSpc>
              <a:spcBef>
                <a:spcPct val="50000"/>
              </a:spcBef>
              <a:spcAft>
                <a:spcPct val="0"/>
              </a:spcAft>
              <a:buChar char="•"/>
              <a:defRPr sz="2600" b="1" i="1">
                <a:solidFill>
                  <a:schemeClr val="bg1"/>
                </a:solidFill>
                <a:latin typeface="Arial" charset="0"/>
              </a:defRPr>
            </a:lvl6pPr>
            <a:lvl7pPr marL="2971800" indent="-228600" algn="just" eaLnBrk="0" fontAlgn="base" hangingPunct="0">
              <a:lnSpc>
                <a:spcPct val="60000"/>
              </a:lnSpc>
              <a:spcBef>
                <a:spcPct val="50000"/>
              </a:spcBef>
              <a:spcAft>
                <a:spcPct val="0"/>
              </a:spcAft>
              <a:buChar char="•"/>
              <a:defRPr sz="2600" b="1" i="1">
                <a:solidFill>
                  <a:schemeClr val="bg1"/>
                </a:solidFill>
                <a:latin typeface="Arial" charset="0"/>
              </a:defRPr>
            </a:lvl7pPr>
            <a:lvl8pPr marL="3429000" indent="-228600" algn="just" eaLnBrk="0" fontAlgn="base" hangingPunct="0">
              <a:lnSpc>
                <a:spcPct val="60000"/>
              </a:lnSpc>
              <a:spcBef>
                <a:spcPct val="50000"/>
              </a:spcBef>
              <a:spcAft>
                <a:spcPct val="0"/>
              </a:spcAft>
              <a:buChar char="•"/>
              <a:defRPr sz="2600" b="1" i="1">
                <a:solidFill>
                  <a:schemeClr val="bg1"/>
                </a:solidFill>
                <a:latin typeface="Arial" charset="0"/>
              </a:defRPr>
            </a:lvl8pPr>
            <a:lvl9pPr marL="3886200" indent="-228600" algn="just" eaLnBrk="0" fontAlgn="base" hangingPunct="0">
              <a:lnSpc>
                <a:spcPct val="60000"/>
              </a:lnSpc>
              <a:spcBef>
                <a:spcPct val="50000"/>
              </a:spcBef>
              <a:spcAft>
                <a:spcPct val="0"/>
              </a:spcAft>
              <a:buChar char="•"/>
              <a:defRPr sz="2600" b="1" i="1">
                <a:solidFill>
                  <a:schemeClr val="bg1"/>
                </a:solidFill>
                <a:latin typeface="Arial" charset="0"/>
              </a:defRPr>
            </a:lvl9pPr>
          </a:lstStyle>
          <a:p>
            <a:pPr algn="r" eaLnBrk="1" hangingPunct="1">
              <a:lnSpc>
                <a:spcPct val="100000"/>
              </a:lnSpc>
              <a:spcBef>
                <a:spcPct val="0"/>
              </a:spcBef>
              <a:buFontTx/>
              <a:buNone/>
            </a:pPr>
            <a:fld id="{D85C3874-B3AC-4DE3-83F1-0325A44CE13D}" type="slidenum">
              <a:rPr lang="pt-BR" sz="1200" b="0" i="0" smtClean="0">
                <a:solidFill>
                  <a:schemeClr val="tx1"/>
                </a:solidFill>
                <a:latin typeface="Times New Roman" pitchFamily="18" charset="0"/>
              </a:rPr>
              <a:pPr algn="r" eaLnBrk="1" hangingPunct="1">
                <a:lnSpc>
                  <a:spcPct val="100000"/>
                </a:lnSpc>
                <a:spcBef>
                  <a:spcPct val="0"/>
                </a:spcBef>
                <a:buFontTx/>
                <a:buNone/>
              </a:pPr>
              <a:t>22</a:t>
            </a:fld>
            <a:endParaRPr lang="pt-BR" sz="1200" b="0" i="0">
              <a:solidFill>
                <a:schemeClr val="tx1"/>
              </a:solidFill>
              <a:latin typeface="Times New Roman" pitchFamily="18" charset="0"/>
            </a:endParaRPr>
          </a:p>
        </p:txBody>
      </p:sp>
    </p:spTree>
    <p:extLst>
      <p:ext uri="{BB962C8B-B14F-4D97-AF65-F5344CB8AC3E}">
        <p14:creationId xmlns:p14="http://schemas.microsoft.com/office/powerpoint/2010/main" val="42586996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Espaço Reservado para Imagem de Slide 1"/>
          <p:cNvSpPr>
            <a:spLocks noGrp="1" noRot="1" noChangeAspect="1" noTextEdit="1"/>
          </p:cNvSpPr>
          <p:nvPr>
            <p:ph type="sldImg"/>
          </p:nvPr>
        </p:nvSpPr>
        <p:spPr>
          <a:xfrm>
            <a:off x="917575" y="744538"/>
            <a:ext cx="4962525" cy="3722687"/>
          </a:xfrm>
          <a:ln/>
        </p:spPr>
      </p:sp>
      <p:sp>
        <p:nvSpPr>
          <p:cNvPr id="83971" name="Espaço Reservado para Anotaçõ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83972" name="Espaço Reservado para Número de Slid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lnSpc>
                <a:spcPct val="60000"/>
              </a:lnSpc>
              <a:spcBef>
                <a:spcPct val="50000"/>
              </a:spcBef>
              <a:buChar char="•"/>
              <a:defRPr sz="2600" b="1" i="1">
                <a:solidFill>
                  <a:schemeClr val="bg1"/>
                </a:solidFill>
                <a:latin typeface="Arial" charset="0"/>
              </a:defRPr>
            </a:lvl1pPr>
            <a:lvl2pPr marL="742950" indent="-285750" algn="just" eaLnBrk="0" hangingPunct="0">
              <a:lnSpc>
                <a:spcPct val="60000"/>
              </a:lnSpc>
              <a:spcBef>
                <a:spcPct val="50000"/>
              </a:spcBef>
              <a:buChar char="•"/>
              <a:defRPr sz="2600" b="1" i="1">
                <a:solidFill>
                  <a:schemeClr val="bg1"/>
                </a:solidFill>
                <a:latin typeface="Arial" charset="0"/>
              </a:defRPr>
            </a:lvl2pPr>
            <a:lvl3pPr marL="1143000" indent="-228600" algn="just" eaLnBrk="0" hangingPunct="0">
              <a:lnSpc>
                <a:spcPct val="60000"/>
              </a:lnSpc>
              <a:spcBef>
                <a:spcPct val="50000"/>
              </a:spcBef>
              <a:buChar char="•"/>
              <a:defRPr sz="2600" b="1" i="1">
                <a:solidFill>
                  <a:schemeClr val="bg1"/>
                </a:solidFill>
                <a:latin typeface="Arial" charset="0"/>
              </a:defRPr>
            </a:lvl3pPr>
            <a:lvl4pPr marL="1600200" indent="-228600" algn="just" eaLnBrk="0" hangingPunct="0">
              <a:lnSpc>
                <a:spcPct val="60000"/>
              </a:lnSpc>
              <a:spcBef>
                <a:spcPct val="50000"/>
              </a:spcBef>
              <a:buChar char="•"/>
              <a:defRPr sz="2600" b="1" i="1">
                <a:solidFill>
                  <a:schemeClr val="bg1"/>
                </a:solidFill>
                <a:latin typeface="Arial" charset="0"/>
              </a:defRPr>
            </a:lvl4pPr>
            <a:lvl5pPr marL="2057400" indent="-228600" algn="just" eaLnBrk="0" hangingPunct="0">
              <a:lnSpc>
                <a:spcPct val="60000"/>
              </a:lnSpc>
              <a:spcBef>
                <a:spcPct val="50000"/>
              </a:spcBef>
              <a:buChar char="•"/>
              <a:defRPr sz="2600" b="1" i="1">
                <a:solidFill>
                  <a:schemeClr val="bg1"/>
                </a:solidFill>
                <a:latin typeface="Arial" charset="0"/>
              </a:defRPr>
            </a:lvl5pPr>
            <a:lvl6pPr marL="2514600" indent="-228600" algn="just" eaLnBrk="0" fontAlgn="base" hangingPunct="0">
              <a:lnSpc>
                <a:spcPct val="60000"/>
              </a:lnSpc>
              <a:spcBef>
                <a:spcPct val="50000"/>
              </a:spcBef>
              <a:spcAft>
                <a:spcPct val="0"/>
              </a:spcAft>
              <a:buChar char="•"/>
              <a:defRPr sz="2600" b="1" i="1">
                <a:solidFill>
                  <a:schemeClr val="bg1"/>
                </a:solidFill>
                <a:latin typeface="Arial" charset="0"/>
              </a:defRPr>
            </a:lvl6pPr>
            <a:lvl7pPr marL="2971800" indent="-228600" algn="just" eaLnBrk="0" fontAlgn="base" hangingPunct="0">
              <a:lnSpc>
                <a:spcPct val="60000"/>
              </a:lnSpc>
              <a:spcBef>
                <a:spcPct val="50000"/>
              </a:spcBef>
              <a:spcAft>
                <a:spcPct val="0"/>
              </a:spcAft>
              <a:buChar char="•"/>
              <a:defRPr sz="2600" b="1" i="1">
                <a:solidFill>
                  <a:schemeClr val="bg1"/>
                </a:solidFill>
                <a:latin typeface="Arial" charset="0"/>
              </a:defRPr>
            </a:lvl7pPr>
            <a:lvl8pPr marL="3429000" indent="-228600" algn="just" eaLnBrk="0" fontAlgn="base" hangingPunct="0">
              <a:lnSpc>
                <a:spcPct val="60000"/>
              </a:lnSpc>
              <a:spcBef>
                <a:spcPct val="50000"/>
              </a:spcBef>
              <a:spcAft>
                <a:spcPct val="0"/>
              </a:spcAft>
              <a:buChar char="•"/>
              <a:defRPr sz="2600" b="1" i="1">
                <a:solidFill>
                  <a:schemeClr val="bg1"/>
                </a:solidFill>
                <a:latin typeface="Arial" charset="0"/>
              </a:defRPr>
            </a:lvl8pPr>
            <a:lvl9pPr marL="3886200" indent="-228600" algn="just" eaLnBrk="0" fontAlgn="base" hangingPunct="0">
              <a:lnSpc>
                <a:spcPct val="60000"/>
              </a:lnSpc>
              <a:spcBef>
                <a:spcPct val="50000"/>
              </a:spcBef>
              <a:spcAft>
                <a:spcPct val="0"/>
              </a:spcAft>
              <a:buChar char="•"/>
              <a:defRPr sz="2600" b="1" i="1">
                <a:solidFill>
                  <a:schemeClr val="bg1"/>
                </a:solidFill>
                <a:latin typeface="Arial" charset="0"/>
              </a:defRPr>
            </a:lvl9pPr>
          </a:lstStyle>
          <a:p>
            <a:pPr algn="r" eaLnBrk="1" hangingPunct="1">
              <a:lnSpc>
                <a:spcPct val="100000"/>
              </a:lnSpc>
              <a:spcBef>
                <a:spcPct val="0"/>
              </a:spcBef>
              <a:buFontTx/>
              <a:buNone/>
            </a:pPr>
            <a:fld id="{7A0B6EB0-92C0-4ABE-9A21-F3DA86556A70}" type="slidenum">
              <a:rPr lang="pt-BR" sz="1200" b="0" i="0" smtClean="0">
                <a:solidFill>
                  <a:schemeClr val="tx1"/>
                </a:solidFill>
                <a:latin typeface="Times New Roman" pitchFamily="18" charset="0"/>
              </a:rPr>
              <a:pPr algn="r" eaLnBrk="1" hangingPunct="1">
                <a:lnSpc>
                  <a:spcPct val="100000"/>
                </a:lnSpc>
                <a:spcBef>
                  <a:spcPct val="0"/>
                </a:spcBef>
                <a:buFontTx/>
                <a:buNone/>
              </a:pPr>
              <a:t>23</a:t>
            </a:fld>
            <a:endParaRPr lang="pt-BR" sz="1200" b="0" i="0">
              <a:solidFill>
                <a:schemeClr val="tx1"/>
              </a:solidFill>
              <a:latin typeface="Times New Roman" pitchFamily="18" charset="0"/>
            </a:endParaRPr>
          </a:p>
        </p:txBody>
      </p:sp>
    </p:spTree>
    <p:extLst>
      <p:ext uri="{BB962C8B-B14F-4D97-AF65-F5344CB8AC3E}">
        <p14:creationId xmlns:p14="http://schemas.microsoft.com/office/powerpoint/2010/main" val="968716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Espaço Reservado para Imagem de Slide 1"/>
          <p:cNvSpPr>
            <a:spLocks noGrp="1" noRot="1" noChangeAspect="1" noTextEdit="1"/>
          </p:cNvSpPr>
          <p:nvPr>
            <p:ph type="sldImg"/>
          </p:nvPr>
        </p:nvSpPr>
        <p:spPr>
          <a:xfrm>
            <a:off x="917575" y="744538"/>
            <a:ext cx="4962525" cy="3722687"/>
          </a:xfrm>
          <a:ln/>
        </p:spPr>
      </p:sp>
      <p:sp>
        <p:nvSpPr>
          <p:cNvPr id="86019" name="Espaço Reservado para Anotaçõ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86020" name="Espaço Reservado para Número de Slid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lnSpc>
                <a:spcPct val="60000"/>
              </a:lnSpc>
              <a:spcBef>
                <a:spcPct val="50000"/>
              </a:spcBef>
              <a:buChar char="•"/>
              <a:defRPr sz="2600" b="1" i="1">
                <a:solidFill>
                  <a:schemeClr val="bg1"/>
                </a:solidFill>
                <a:latin typeface="Arial" charset="0"/>
              </a:defRPr>
            </a:lvl1pPr>
            <a:lvl2pPr marL="742950" indent="-285750" algn="just" eaLnBrk="0" hangingPunct="0">
              <a:lnSpc>
                <a:spcPct val="60000"/>
              </a:lnSpc>
              <a:spcBef>
                <a:spcPct val="50000"/>
              </a:spcBef>
              <a:buChar char="•"/>
              <a:defRPr sz="2600" b="1" i="1">
                <a:solidFill>
                  <a:schemeClr val="bg1"/>
                </a:solidFill>
                <a:latin typeface="Arial" charset="0"/>
              </a:defRPr>
            </a:lvl2pPr>
            <a:lvl3pPr marL="1143000" indent="-228600" algn="just" eaLnBrk="0" hangingPunct="0">
              <a:lnSpc>
                <a:spcPct val="60000"/>
              </a:lnSpc>
              <a:spcBef>
                <a:spcPct val="50000"/>
              </a:spcBef>
              <a:buChar char="•"/>
              <a:defRPr sz="2600" b="1" i="1">
                <a:solidFill>
                  <a:schemeClr val="bg1"/>
                </a:solidFill>
                <a:latin typeface="Arial" charset="0"/>
              </a:defRPr>
            </a:lvl3pPr>
            <a:lvl4pPr marL="1600200" indent="-228600" algn="just" eaLnBrk="0" hangingPunct="0">
              <a:lnSpc>
                <a:spcPct val="60000"/>
              </a:lnSpc>
              <a:spcBef>
                <a:spcPct val="50000"/>
              </a:spcBef>
              <a:buChar char="•"/>
              <a:defRPr sz="2600" b="1" i="1">
                <a:solidFill>
                  <a:schemeClr val="bg1"/>
                </a:solidFill>
                <a:latin typeface="Arial" charset="0"/>
              </a:defRPr>
            </a:lvl4pPr>
            <a:lvl5pPr marL="2057400" indent="-228600" algn="just" eaLnBrk="0" hangingPunct="0">
              <a:lnSpc>
                <a:spcPct val="60000"/>
              </a:lnSpc>
              <a:spcBef>
                <a:spcPct val="50000"/>
              </a:spcBef>
              <a:buChar char="•"/>
              <a:defRPr sz="2600" b="1" i="1">
                <a:solidFill>
                  <a:schemeClr val="bg1"/>
                </a:solidFill>
                <a:latin typeface="Arial" charset="0"/>
              </a:defRPr>
            </a:lvl5pPr>
            <a:lvl6pPr marL="2514600" indent="-228600" algn="just" eaLnBrk="0" fontAlgn="base" hangingPunct="0">
              <a:lnSpc>
                <a:spcPct val="60000"/>
              </a:lnSpc>
              <a:spcBef>
                <a:spcPct val="50000"/>
              </a:spcBef>
              <a:spcAft>
                <a:spcPct val="0"/>
              </a:spcAft>
              <a:buChar char="•"/>
              <a:defRPr sz="2600" b="1" i="1">
                <a:solidFill>
                  <a:schemeClr val="bg1"/>
                </a:solidFill>
                <a:latin typeface="Arial" charset="0"/>
              </a:defRPr>
            </a:lvl6pPr>
            <a:lvl7pPr marL="2971800" indent="-228600" algn="just" eaLnBrk="0" fontAlgn="base" hangingPunct="0">
              <a:lnSpc>
                <a:spcPct val="60000"/>
              </a:lnSpc>
              <a:spcBef>
                <a:spcPct val="50000"/>
              </a:spcBef>
              <a:spcAft>
                <a:spcPct val="0"/>
              </a:spcAft>
              <a:buChar char="•"/>
              <a:defRPr sz="2600" b="1" i="1">
                <a:solidFill>
                  <a:schemeClr val="bg1"/>
                </a:solidFill>
                <a:latin typeface="Arial" charset="0"/>
              </a:defRPr>
            </a:lvl7pPr>
            <a:lvl8pPr marL="3429000" indent="-228600" algn="just" eaLnBrk="0" fontAlgn="base" hangingPunct="0">
              <a:lnSpc>
                <a:spcPct val="60000"/>
              </a:lnSpc>
              <a:spcBef>
                <a:spcPct val="50000"/>
              </a:spcBef>
              <a:spcAft>
                <a:spcPct val="0"/>
              </a:spcAft>
              <a:buChar char="•"/>
              <a:defRPr sz="2600" b="1" i="1">
                <a:solidFill>
                  <a:schemeClr val="bg1"/>
                </a:solidFill>
                <a:latin typeface="Arial" charset="0"/>
              </a:defRPr>
            </a:lvl8pPr>
            <a:lvl9pPr marL="3886200" indent="-228600" algn="just" eaLnBrk="0" fontAlgn="base" hangingPunct="0">
              <a:lnSpc>
                <a:spcPct val="60000"/>
              </a:lnSpc>
              <a:spcBef>
                <a:spcPct val="50000"/>
              </a:spcBef>
              <a:spcAft>
                <a:spcPct val="0"/>
              </a:spcAft>
              <a:buChar char="•"/>
              <a:defRPr sz="2600" b="1" i="1">
                <a:solidFill>
                  <a:schemeClr val="bg1"/>
                </a:solidFill>
                <a:latin typeface="Arial" charset="0"/>
              </a:defRPr>
            </a:lvl9pPr>
          </a:lstStyle>
          <a:p>
            <a:pPr algn="r" eaLnBrk="1" hangingPunct="1">
              <a:lnSpc>
                <a:spcPct val="100000"/>
              </a:lnSpc>
              <a:spcBef>
                <a:spcPct val="0"/>
              </a:spcBef>
              <a:buFontTx/>
              <a:buNone/>
            </a:pPr>
            <a:fld id="{8E7A492D-E8F9-46CA-A54C-91D86DC87DE8}" type="slidenum">
              <a:rPr lang="pt-BR" sz="1200" b="0" i="0" smtClean="0">
                <a:solidFill>
                  <a:schemeClr val="tx1"/>
                </a:solidFill>
                <a:latin typeface="Times New Roman" pitchFamily="18" charset="0"/>
              </a:rPr>
              <a:pPr algn="r" eaLnBrk="1" hangingPunct="1">
                <a:lnSpc>
                  <a:spcPct val="100000"/>
                </a:lnSpc>
                <a:spcBef>
                  <a:spcPct val="0"/>
                </a:spcBef>
                <a:buFontTx/>
                <a:buNone/>
              </a:pPr>
              <a:t>24</a:t>
            </a:fld>
            <a:endParaRPr lang="pt-BR" sz="1200" b="0" i="0">
              <a:solidFill>
                <a:schemeClr val="tx1"/>
              </a:solidFill>
              <a:latin typeface="Times New Roman" pitchFamily="18" charset="0"/>
            </a:endParaRPr>
          </a:p>
        </p:txBody>
      </p:sp>
    </p:spTree>
    <p:extLst>
      <p:ext uri="{BB962C8B-B14F-4D97-AF65-F5344CB8AC3E}">
        <p14:creationId xmlns:p14="http://schemas.microsoft.com/office/powerpoint/2010/main" val="1679385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Espaço Reservado para Imagem de Slide 1"/>
          <p:cNvSpPr>
            <a:spLocks noGrp="1" noRot="1" noChangeAspect="1" noTextEdit="1"/>
          </p:cNvSpPr>
          <p:nvPr>
            <p:ph type="sldImg"/>
          </p:nvPr>
        </p:nvSpPr>
        <p:spPr>
          <a:xfrm>
            <a:off x="917575" y="744538"/>
            <a:ext cx="4962525" cy="3722687"/>
          </a:xfrm>
          <a:ln/>
        </p:spPr>
      </p:sp>
      <p:sp>
        <p:nvSpPr>
          <p:cNvPr id="86019" name="Espaço Reservado para Anotaçõ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86020" name="Espaço Reservado para Número de Slid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lnSpc>
                <a:spcPct val="60000"/>
              </a:lnSpc>
              <a:spcBef>
                <a:spcPct val="50000"/>
              </a:spcBef>
              <a:buChar char="•"/>
              <a:defRPr sz="2600" b="1" i="1">
                <a:solidFill>
                  <a:schemeClr val="bg1"/>
                </a:solidFill>
                <a:latin typeface="Arial" charset="0"/>
              </a:defRPr>
            </a:lvl1pPr>
            <a:lvl2pPr marL="742950" indent="-285750" algn="just" eaLnBrk="0" hangingPunct="0">
              <a:lnSpc>
                <a:spcPct val="60000"/>
              </a:lnSpc>
              <a:spcBef>
                <a:spcPct val="50000"/>
              </a:spcBef>
              <a:buChar char="•"/>
              <a:defRPr sz="2600" b="1" i="1">
                <a:solidFill>
                  <a:schemeClr val="bg1"/>
                </a:solidFill>
                <a:latin typeface="Arial" charset="0"/>
              </a:defRPr>
            </a:lvl2pPr>
            <a:lvl3pPr marL="1143000" indent="-228600" algn="just" eaLnBrk="0" hangingPunct="0">
              <a:lnSpc>
                <a:spcPct val="60000"/>
              </a:lnSpc>
              <a:spcBef>
                <a:spcPct val="50000"/>
              </a:spcBef>
              <a:buChar char="•"/>
              <a:defRPr sz="2600" b="1" i="1">
                <a:solidFill>
                  <a:schemeClr val="bg1"/>
                </a:solidFill>
                <a:latin typeface="Arial" charset="0"/>
              </a:defRPr>
            </a:lvl3pPr>
            <a:lvl4pPr marL="1600200" indent="-228600" algn="just" eaLnBrk="0" hangingPunct="0">
              <a:lnSpc>
                <a:spcPct val="60000"/>
              </a:lnSpc>
              <a:spcBef>
                <a:spcPct val="50000"/>
              </a:spcBef>
              <a:buChar char="•"/>
              <a:defRPr sz="2600" b="1" i="1">
                <a:solidFill>
                  <a:schemeClr val="bg1"/>
                </a:solidFill>
                <a:latin typeface="Arial" charset="0"/>
              </a:defRPr>
            </a:lvl4pPr>
            <a:lvl5pPr marL="2057400" indent="-228600" algn="just" eaLnBrk="0" hangingPunct="0">
              <a:lnSpc>
                <a:spcPct val="60000"/>
              </a:lnSpc>
              <a:spcBef>
                <a:spcPct val="50000"/>
              </a:spcBef>
              <a:buChar char="•"/>
              <a:defRPr sz="2600" b="1" i="1">
                <a:solidFill>
                  <a:schemeClr val="bg1"/>
                </a:solidFill>
                <a:latin typeface="Arial" charset="0"/>
              </a:defRPr>
            </a:lvl5pPr>
            <a:lvl6pPr marL="2514600" indent="-228600" algn="just" eaLnBrk="0" fontAlgn="base" hangingPunct="0">
              <a:lnSpc>
                <a:spcPct val="60000"/>
              </a:lnSpc>
              <a:spcBef>
                <a:spcPct val="50000"/>
              </a:spcBef>
              <a:spcAft>
                <a:spcPct val="0"/>
              </a:spcAft>
              <a:buChar char="•"/>
              <a:defRPr sz="2600" b="1" i="1">
                <a:solidFill>
                  <a:schemeClr val="bg1"/>
                </a:solidFill>
                <a:latin typeface="Arial" charset="0"/>
              </a:defRPr>
            </a:lvl6pPr>
            <a:lvl7pPr marL="2971800" indent="-228600" algn="just" eaLnBrk="0" fontAlgn="base" hangingPunct="0">
              <a:lnSpc>
                <a:spcPct val="60000"/>
              </a:lnSpc>
              <a:spcBef>
                <a:spcPct val="50000"/>
              </a:spcBef>
              <a:spcAft>
                <a:spcPct val="0"/>
              </a:spcAft>
              <a:buChar char="•"/>
              <a:defRPr sz="2600" b="1" i="1">
                <a:solidFill>
                  <a:schemeClr val="bg1"/>
                </a:solidFill>
                <a:latin typeface="Arial" charset="0"/>
              </a:defRPr>
            </a:lvl7pPr>
            <a:lvl8pPr marL="3429000" indent="-228600" algn="just" eaLnBrk="0" fontAlgn="base" hangingPunct="0">
              <a:lnSpc>
                <a:spcPct val="60000"/>
              </a:lnSpc>
              <a:spcBef>
                <a:spcPct val="50000"/>
              </a:spcBef>
              <a:spcAft>
                <a:spcPct val="0"/>
              </a:spcAft>
              <a:buChar char="•"/>
              <a:defRPr sz="2600" b="1" i="1">
                <a:solidFill>
                  <a:schemeClr val="bg1"/>
                </a:solidFill>
                <a:latin typeface="Arial" charset="0"/>
              </a:defRPr>
            </a:lvl8pPr>
            <a:lvl9pPr marL="3886200" indent="-228600" algn="just" eaLnBrk="0" fontAlgn="base" hangingPunct="0">
              <a:lnSpc>
                <a:spcPct val="60000"/>
              </a:lnSpc>
              <a:spcBef>
                <a:spcPct val="50000"/>
              </a:spcBef>
              <a:spcAft>
                <a:spcPct val="0"/>
              </a:spcAft>
              <a:buChar char="•"/>
              <a:defRPr sz="2600" b="1" i="1">
                <a:solidFill>
                  <a:schemeClr val="bg1"/>
                </a:solidFill>
                <a:latin typeface="Arial" charset="0"/>
              </a:defRPr>
            </a:lvl9pPr>
          </a:lstStyle>
          <a:p>
            <a:pPr algn="r" eaLnBrk="1" hangingPunct="1">
              <a:lnSpc>
                <a:spcPct val="100000"/>
              </a:lnSpc>
              <a:spcBef>
                <a:spcPct val="0"/>
              </a:spcBef>
              <a:buFontTx/>
              <a:buNone/>
            </a:pPr>
            <a:fld id="{8E7A492D-E8F9-46CA-A54C-91D86DC87DE8}" type="slidenum">
              <a:rPr lang="pt-BR" sz="1200" b="0" i="0" smtClean="0">
                <a:solidFill>
                  <a:schemeClr val="tx1"/>
                </a:solidFill>
                <a:latin typeface="Times New Roman" pitchFamily="18" charset="0"/>
              </a:rPr>
              <a:pPr algn="r" eaLnBrk="1" hangingPunct="1">
                <a:lnSpc>
                  <a:spcPct val="100000"/>
                </a:lnSpc>
                <a:spcBef>
                  <a:spcPct val="0"/>
                </a:spcBef>
                <a:buFontTx/>
                <a:buNone/>
              </a:pPr>
              <a:t>25</a:t>
            </a:fld>
            <a:endParaRPr lang="pt-BR" sz="1200" b="0" i="0">
              <a:solidFill>
                <a:schemeClr val="tx1"/>
              </a:solidFill>
              <a:latin typeface="Times New Roman" pitchFamily="18" charset="0"/>
            </a:endParaRPr>
          </a:p>
        </p:txBody>
      </p:sp>
    </p:spTree>
    <p:extLst>
      <p:ext uri="{BB962C8B-B14F-4D97-AF65-F5344CB8AC3E}">
        <p14:creationId xmlns:p14="http://schemas.microsoft.com/office/powerpoint/2010/main" val="1224335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Espaço Reservado para Imagem de Slide 1"/>
          <p:cNvSpPr>
            <a:spLocks noGrp="1" noRot="1" noChangeAspect="1" noTextEdit="1"/>
          </p:cNvSpPr>
          <p:nvPr>
            <p:ph type="sldImg"/>
          </p:nvPr>
        </p:nvSpPr>
        <p:spPr>
          <a:xfrm>
            <a:off x="917575" y="744538"/>
            <a:ext cx="4962525" cy="3722687"/>
          </a:xfrm>
          <a:ln/>
        </p:spPr>
      </p:sp>
      <p:sp>
        <p:nvSpPr>
          <p:cNvPr id="86019" name="Espaço Reservado para Anotaçõ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86020" name="Espaço Reservado para Número de Slid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lnSpc>
                <a:spcPct val="60000"/>
              </a:lnSpc>
              <a:spcBef>
                <a:spcPct val="50000"/>
              </a:spcBef>
              <a:buChar char="•"/>
              <a:defRPr sz="2600" b="1" i="1">
                <a:solidFill>
                  <a:schemeClr val="bg1"/>
                </a:solidFill>
                <a:latin typeface="Arial" charset="0"/>
              </a:defRPr>
            </a:lvl1pPr>
            <a:lvl2pPr marL="742950" indent="-285750" algn="just" eaLnBrk="0" hangingPunct="0">
              <a:lnSpc>
                <a:spcPct val="60000"/>
              </a:lnSpc>
              <a:spcBef>
                <a:spcPct val="50000"/>
              </a:spcBef>
              <a:buChar char="•"/>
              <a:defRPr sz="2600" b="1" i="1">
                <a:solidFill>
                  <a:schemeClr val="bg1"/>
                </a:solidFill>
                <a:latin typeface="Arial" charset="0"/>
              </a:defRPr>
            </a:lvl2pPr>
            <a:lvl3pPr marL="1143000" indent="-228600" algn="just" eaLnBrk="0" hangingPunct="0">
              <a:lnSpc>
                <a:spcPct val="60000"/>
              </a:lnSpc>
              <a:spcBef>
                <a:spcPct val="50000"/>
              </a:spcBef>
              <a:buChar char="•"/>
              <a:defRPr sz="2600" b="1" i="1">
                <a:solidFill>
                  <a:schemeClr val="bg1"/>
                </a:solidFill>
                <a:latin typeface="Arial" charset="0"/>
              </a:defRPr>
            </a:lvl3pPr>
            <a:lvl4pPr marL="1600200" indent="-228600" algn="just" eaLnBrk="0" hangingPunct="0">
              <a:lnSpc>
                <a:spcPct val="60000"/>
              </a:lnSpc>
              <a:spcBef>
                <a:spcPct val="50000"/>
              </a:spcBef>
              <a:buChar char="•"/>
              <a:defRPr sz="2600" b="1" i="1">
                <a:solidFill>
                  <a:schemeClr val="bg1"/>
                </a:solidFill>
                <a:latin typeface="Arial" charset="0"/>
              </a:defRPr>
            </a:lvl4pPr>
            <a:lvl5pPr marL="2057400" indent="-228600" algn="just" eaLnBrk="0" hangingPunct="0">
              <a:lnSpc>
                <a:spcPct val="60000"/>
              </a:lnSpc>
              <a:spcBef>
                <a:spcPct val="50000"/>
              </a:spcBef>
              <a:buChar char="•"/>
              <a:defRPr sz="2600" b="1" i="1">
                <a:solidFill>
                  <a:schemeClr val="bg1"/>
                </a:solidFill>
                <a:latin typeface="Arial" charset="0"/>
              </a:defRPr>
            </a:lvl5pPr>
            <a:lvl6pPr marL="2514600" indent="-228600" algn="just" eaLnBrk="0" fontAlgn="base" hangingPunct="0">
              <a:lnSpc>
                <a:spcPct val="60000"/>
              </a:lnSpc>
              <a:spcBef>
                <a:spcPct val="50000"/>
              </a:spcBef>
              <a:spcAft>
                <a:spcPct val="0"/>
              </a:spcAft>
              <a:buChar char="•"/>
              <a:defRPr sz="2600" b="1" i="1">
                <a:solidFill>
                  <a:schemeClr val="bg1"/>
                </a:solidFill>
                <a:latin typeface="Arial" charset="0"/>
              </a:defRPr>
            </a:lvl6pPr>
            <a:lvl7pPr marL="2971800" indent="-228600" algn="just" eaLnBrk="0" fontAlgn="base" hangingPunct="0">
              <a:lnSpc>
                <a:spcPct val="60000"/>
              </a:lnSpc>
              <a:spcBef>
                <a:spcPct val="50000"/>
              </a:spcBef>
              <a:spcAft>
                <a:spcPct val="0"/>
              </a:spcAft>
              <a:buChar char="•"/>
              <a:defRPr sz="2600" b="1" i="1">
                <a:solidFill>
                  <a:schemeClr val="bg1"/>
                </a:solidFill>
                <a:latin typeface="Arial" charset="0"/>
              </a:defRPr>
            </a:lvl7pPr>
            <a:lvl8pPr marL="3429000" indent="-228600" algn="just" eaLnBrk="0" fontAlgn="base" hangingPunct="0">
              <a:lnSpc>
                <a:spcPct val="60000"/>
              </a:lnSpc>
              <a:spcBef>
                <a:spcPct val="50000"/>
              </a:spcBef>
              <a:spcAft>
                <a:spcPct val="0"/>
              </a:spcAft>
              <a:buChar char="•"/>
              <a:defRPr sz="2600" b="1" i="1">
                <a:solidFill>
                  <a:schemeClr val="bg1"/>
                </a:solidFill>
                <a:latin typeface="Arial" charset="0"/>
              </a:defRPr>
            </a:lvl8pPr>
            <a:lvl9pPr marL="3886200" indent="-228600" algn="just" eaLnBrk="0" fontAlgn="base" hangingPunct="0">
              <a:lnSpc>
                <a:spcPct val="60000"/>
              </a:lnSpc>
              <a:spcBef>
                <a:spcPct val="50000"/>
              </a:spcBef>
              <a:spcAft>
                <a:spcPct val="0"/>
              </a:spcAft>
              <a:buChar char="•"/>
              <a:defRPr sz="2600" b="1" i="1">
                <a:solidFill>
                  <a:schemeClr val="bg1"/>
                </a:solidFill>
                <a:latin typeface="Arial" charset="0"/>
              </a:defRPr>
            </a:lvl9pPr>
          </a:lstStyle>
          <a:p>
            <a:pPr algn="r" eaLnBrk="1" hangingPunct="1">
              <a:lnSpc>
                <a:spcPct val="100000"/>
              </a:lnSpc>
              <a:spcBef>
                <a:spcPct val="0"/>
              </a:spcBef>
              <a:buFontTx/>
              <a:buNone/>
            </a:pPr>
            <a:fld id="{8E7A492D-E8F9-46CA-A54C-91D86DC87DE8}" type="slidenum">
              <a:rPr lang="pt-BR" sz="1200" b="0" i="0" smtClean="0">
                <a:solidFill>
                  <a:schemeClr val="tx1"/>
                </a:solidFill>
                <a:latin typeface="Times New Roman" pitchFamily="18" charset="0"/>
              </a:rPr>
              <a:pPr algn="r" eaLnBrk="1" hangingPunct="1">
                <a:lnSpc>
                  <a:spcPct val="100000"/>
                </a:lnSpc>
                <a:spcBef>
                  <a:spcPct val="0"/>
                </a:spcBef>
                <a:buFontTx/>
                <a:buNone/>
              </a:pPr>
              <a:t>26</a:t>
            </a:fld>
            <a:endParaRPr lang="pt-BR" sz="1200" b="0" i="0">
              <a:solidFill>
                <a:schemeClr val="tx1"/>
              </a:solidFill>
              <a:latin typeface="Times New Roman" pitchFamily="18" charset="0"/>
            </a:endParaRPr>
          </a:p>
        </p:txBody>
      </p:sp>
    </p:spTree>
    <p:extLst>
      <p:ext uri="{BB962C8B-B14F-4D97-AF65-F5344CB8AC3E}">
        <p14:creationId xmlns:p14="http://schemas.microsoft.com/office/powerpoint/2010/main" val="2700698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ço Reservado para Imagem de Slide 1"/>
          <p:cNvSpPr>
            <a:spLocks noGrp="1" noRot="1" noChangeAspect="1" noTextEdit="1"/>
          </p:cNvSpPr>
          <p:nvPr>
            <p:ph type="sldImg"/>
          </p:nvPr>
        </p:nvSpPr>
        <p:spPr>
          <a:xfrm>
            <a:off x="917575" y="744538"/>
            <a:ext cx="4962525" cy="3722687"/>
          </a:xfrm>
          <a:ln/>
        </p:spPr>
      </p:sp>
      <p:sp>
        <p:nvSpPr>
          <p:cNvPr id="60419" name="Espaço Reservado para Anotaçõ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0420" name="Espaço Reservado para Número de Slid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lnSpc>
                <a:spcPct val="60000"/>
              </a:lnSpc>
              <a:spcBef>
                <a:spcPct val="50000"/>
              </a:spcBef>
              <a:buChar char="•"/>
              <a:defRPr sz="2600" b="1" i="1">
                <a:solidFill>
                  <a:schemeClr val="bg1"/>
                </a:solidFill>
                <a:latin typeface="Arial" charset="0"/>
              </a:defRPr>
            </a:lvl1pPr>
            <a:lvl2pPr marL="742950" indent="-285750" algn="just" eaLnBrk="0" hangingPunct="0">
              <a:lnSpc>
                <a:spcPct val="60000"/>
              </a:lnSpc>
              <a:spcBef>
                <a:spcPct val="50000"/>
              </a:spcBef>
              <a:buChar char="•"/>
              <a:defRPr sz="2600" b="1" i="1">
                <a:solidFill>
                  <a:schemeClr val="bg1"/>
                </a:solidFill>
                <a:latin typeface="Arial" charset="0"/>
              </a:defRPr>
            </a:lvl2pPr>
            <a:lvl3pPr marL="1143000" indent="-228600" algn="just" eaLnBrk="0" hangingPunct="0">
              <a:lnSpc>
                <a:spcPct val="60000"/>
              </a:lnSpc>
              <a:spcBef>
                <a:spcPct val="50000"/>
              </a:spcBef>
              <a:buChar char="•"/>
              <a:defRPr sz="2600" b="1" i="1">
                <a:solidFill>
                  <a:schemeClr val="bg1"/>
                </a:solidFill>
                <a:latin typeface="Arial" charset="0"/>
              </a:defRPr>
            </a:lvl3pPr>
            <a:lvl4pPr marL="1600200" indent="-228600" algn="just" eaLnBrk="0" hangingPunct="0">
              <a:lnSpc>
                <a:spcPct val="60000"/>
              </a:lnSpc>
              <a:spcBef>
                <a:spcPct val="50000"/>
              </a:spcBef>
              <a:buChar char="•"/>
              <a:defRPr sz="2600" b="1" i="1">
                <a:solidFill>
                  <a:schemeClr val="bg1"/>
                </a:solidFill>
                <a:latin typeface="Arial" charset="0"/>
              </a:defRPr>
            </a:lvl4pPr>
            <a:lvl5pPr marL="2057400" indent="-228600" algn="just" eaLnBrk="0" hangingPunct="0">
              <a:lnSpc>
                <a:spcPct val="60000"/>
              </a:lnSpc>
              <a:spcBef>
                <a:spcPct val="50000"/>
              </a:spcBef>
              <a:buChar char="•"/>
              <a:defRPr sz="2600" b="1" i="1">
                <a:solidFill>
                  <a:schemeClr val="bg1"/>
                </a:solidFill>
                <a:latin typeface="Arial" charset="0"/>
              </a:defRPr>
            </a:lvl5pPr>
            <a:lvl6pPr marL="2514600" indent="-228600" algn="just" eaLnBrk="0" fontAlgn="base" hangingPunct="0">
              <a:lnSpc>
                <a:spcPct val="60000"/>
              </a:lnSpc>
              <a:spcBef>
                <a:spcPct val="50000"/>
              </a:spcBef>
              <a:spcAft>
                <a:spcPct val="0"/>
              </a:spcAft>
              <a:buChar char="•"/>
              <a:defRPr sz="2600" b="1" i="1">
                <a:solidFill>
                  <a:schemeClr val="bg1"/>
                </a:solidFill>
                <a:latin typeface="Arial" charset="0"/>
              </a:defRPr>
            </a:lvl6pPr>
            <a:lvl7pPr marL="2971800" indent="-228600" algn="just" eaLnBrk="0" fontAlgn="base" hangingPunct="0">
              <a:lnSpc>
                <a:spcPct val="60000"/>
              </a:lnSpc>
              <a:spcBef>
                <a:spcPct val="50000"/>
              </a:spcBef>
              <a:spcAft>
                <a:spcPct val="0"/>
              </a:spcAft>
              <a:buChar char="•"/>
              <a:defRPr sz="2600" b="1" i="1">
                <a:solidFill>
                  <a:schemeClr val="bg1"/>
                </a:solidFill>
                <a:latin typeface="Arial" charset="0"/>
              </a:defRPr>
            </a:lvl7pPr>
            <a:lvl8pPr marL="3429000" indent="-228600" algn="just" eaLnBrk="0" fontAlgn="base" hangingPunct="0">
              <a:lnSpc>
                <a:spcPct val="60000"/>
              </a:lnSpc>
              <a:spcBef>
                <a:spcPct val="50000"/>
              </a:spcBef>
              <a:spcAft>
                <a:spcPct val="0"/>
              </a:spcAft>
              <a:buChar char="•"/>
              <a:defRPr sz="2600" b="1" i="1">
                <a:solidFill>
                  <a:schemeClr val="bg1"/>
                </a:solidFill>
                <a:latin typeface="Arial" charset="0"/>
              </a:defRPr>
            </a:lvl8pPr>
            <a:lvl9pPr marL="3886200" indent="-228600" algn="just" eaLnBrk="0" fontAlgn="base" hangingPunct="0">
              <a:lnSpc>
                <a:spcPct val="60000"/>
              </a:lnSpc>
              <a:spcBef>
                <a:spcPct val="50000"/>
              </a:spcBef>
              <a:spcAft>
                <a:spcPct val="0"/>
              </a:spcAft>
              <a:buChar char="•"/>
              <a:defRPr sz="2600" b="1" i="1">
                <a:solidFill>
                  <a:schemeClr val="bg1"/>
                </a:solidFill>
                <a:latin typeface="Arial" charset="0"/>
              </a:defRPr>
            </a:lvl9pPr>
          </a:lstStyle>
          <a:p>
            <a:pPr algn="r" eaLnBrk="1" hangingPunct="1">
              <a:lnSpc>
                <a:spcPct val="100000"/>
              </a:lnSpc>
              <a:spcBef>
                <a:spcPct val="0"/>
              </a:spcBef>
              <a:buFontTx/>
              <a:buNone/>
            </a:pPr>
            <a:fld id="{372C426C-63BB-4F16-9F45-952FF82DCE09}" type="slidenum">
              <a:rPr lang="pt-BR" sz="1200" b="0" i="0" smtClean="0">
                <a:solidFill>
                  <a:schemeClr val="tx1"/>
                </a:solidFill>
                <a:latin typeface="Times New Roman" pitchFamily="18" charset="0"/>
              </a:rPr>
              <a:pPr algn="r" eaLnBrk="1" hangingPunct="1">
                <a:lnSpc>
                  <a:spcPct val="100000"/>
                </a:lnSpc>
                <a:spcBef>
                  <a:spcPct val="0"/>
                </a:spcBef>
                <a:buFontTx/>
                <a:buNone/>
              </a:pPr>
              <a:t>2</a:t>
            </a:fld>
            <a:endParaRPr lang="pt-BR" sz="1200" b="0" i="0">
              <a:solidFill>
                <a:schemeClr val="tx1"/>
              </a:solidFill>
              <a:latin typeface="Times New Roman" pitchFamily="18" charset="0"/>
            </a:endParaRPr>
          </a:p>
        </p:txBody>
      </p:sp>
    </p:spTree>
    <p:extLst>
      <p:ext uri="{BB962C8B-B14F-4D97-AF65-F5344CB8AC3E}">
        <p14:creationId xmlns:p14="http://schemas.microsoft.com/office/powerpoint/2010/main" val="23270384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Espaço Reservado para Imagem de Slide 1"/>
          <p:cNvSpPr>
            <a:spLocks noGrp="1" noRot="1" noChangeAspect="1" noTextEdit="1"/>
          </p:cNvSpPr>
          <p:nvPr>
            <p:ph type="sldImg"/>
          </p:nvPr>
        </p:nvSpPr>
        <p:spPr>
          <a:xfrm>
            <a:off x="917575" y="744538"/>
            <a:ext cx="4962525" cy="3722687"/>
          </a:xfrm>
          <a:ln/>
        </p:spPr>
      </p:sp>
      <p:sp>
        <p:nvSpPr>
          <p:cNvPr id="87043" name="Espaço Reservado para Anotaçõ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87044" name="Espaço Reservado para Número de Slid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lnSpc>
                <a:spcPct val="60000"/>
              </a:lnSpc>
              <a:spcBef>
                <a:spcPct val="50000"/>
              </a:spcBef>
              <a:buChar char="•"/>
              <a:defRPr sz="2600" b="1" i="1">
                <a:solidFill>
                  <a:schemeClr val="bg1"/>
                </a:solidFill>
                <a:latin typeface="Arial" charset="0"/>
              </a:defRPr>
            </a:lvl1pPr>
            <a:lvl2pPr marL="742950" indent="-285750" algn="just" eaLnBrk="0" hangingPunct="0">
              <a:lnSpc>
                <a:spcPct val="60000"/>
              </a:lnSpc>
              <a:spcBef>
                <a:spcPct val="50000"/>
              </a:spcBef>
              <a:buChar char="•"/>
              <a:defRPr sz="2600" b="1" i="1">
                <a:solidFill>
                  <a:schemeClr val="bg1"/>
                </a:solidFill>
                <a:latin typeface="Arial" charset="0"/>
              </a:defRPr>
            </a:lvl2pPr>
            <a:lvl3pPr marL="1143000" indent="-228600" algn="just" eaLnBrk="0" hangingPunct="0">
              <a:lnSpc>
                <a:spcPct val="60000"/>
              </a:lnSpc>
              <a:spcBef>
                <a:spcPct val="50000"/>
              </a:spcBef>
              <a:buChar char="•"/>
              <a:defRPr sz="2600" b="1" i="1">
                <a:solidFill>
                  <a:schemeClr val="bg1"/>
                </a:solidFill>
                <a:latin typeface="Arial" charset="0"/>
              </a:defRPr>
            </a:lvl3pPr>
            <a:lvl4pPr marL="1600200" indent="-228600" algn="just" eaLnBrk="0" hangingPunct="0">
              <a:lnSpc>
                <a:spcPct val="60000"/>
              </a:lnSpc>
              <a:spcBef>
                <a:spcPct val="50000"/>
              </a:spcBef>
              <a:buChar char="•"/>
              <a:defRPr sz="2600" b="1" i="1">
                <a:solidFill>
                  <a:schemeClr val="bg1"/>
                </a:solidFill>
                <a:latin typeface="Arial" charset="0"/>
              </a:defRPr>
            </a:lvl4pPr>
            <a:lvl5pPr marL="2057400" indent="-228600" algn="just" eaLnBrk="0" hangingPunct="0">
              <a:lnSpc>
                <a:spcPct val="60000"/>
              </a:lnSpc>
              <a:spcBef>
                <a:spcPct val="50000"/>
              </a:spcBef>
              <a:buChar char="•"/>
              <a:defRPr sz="2600" b="1" i="1">
                <a:solidFill>
                  <a:schemeClr val="bg1"/>
                </a:solidFill>
                <a:latin typeface="Arial" charset="0"/>
              </a:defRPr>
            </a:lvl5pPr>
            <a:lvl6pPr marL="2514600" indent="-228600" algn="just" eaLnBrk="0" fontAlgn="base" hangingPunct="0">
              <a:lnSpc>
                <a:spcPct val="60000"/>
              </a:lnSpc>
              <a:spcBef>
                <a:spcPct val="50000"/>
              </a:spcBef>
              <a:spcAft>
                <a:spcPct val="0"/>
              </a:spcAft>
              <a:buChar char="•"/>
              <a:defRPr sz="2600" b="1" i="1">
                <a:solidFill>
                  <a:schemeClr val="bg1"/>
                </a:solidFill>
                <a:latin typeface="Arial" charset="0"/>
              </a:defRPr>
            </a:lvl6pPr>
            <a:lvl7pPr marL="2971800" indent="-228600" algn="just" eaLnBrk="0" fontAlgn="base" hangingPunct="0">
              <a:lnSpc>
                <a:spcPct val="60000"/>
              </a:lnSpc>
              <a:spcBef>
                <a:spcPct val="50000"/>
              </a:spcBef>
              <a:spcAft>
                <a:spcPct val="0"/>
              </a:spcAft>
              <a:buChar char="•"/>
              <a:defRPr sz="2600" b="1" i="1">
                <a:solidFill>
                  <a:schemeClr val="bg1"/>
                </a:solidFill>
                <a:latin typeface="Arial" charset="0"/>
              </a:defRPr>
            </a:lvl7pPr>
            <a:lvl8pPr marL="3429000" indent="-228600" algn="just" eaLnBrk="0" fontAlgn="base" hangingPunct="0">
              <a:lnSpc>
                <a:spcPct val="60000"/>
              </a:lnSpc>
              <a:spcBef>
                <a:spcPct val="50000"/>
              </a:spcBef>
              <a:spcAft>
                <a:spcPct val="0"/>
              </a:spcAft>
              <a:buChar char="•"/>
              <a:defRPr sz="2600" b="1" i="1">
                <a:solidFill>
                  <a:schemeClr val="bg1"/>
                </a:solidFill>
                <a:latin typeface="Arial" charset="0"/>
              </a:defRPr>
            </a:lvl8pPr>
            <a:lvl9pPr marL="3886200" indent="-228600" algn="just" eaLnBrk="0" fontAlgn="base" hangingPunct="0">
              <a:lnSpc>
                <a:spcPct val="60000"/>
              </a:lnSpc>
              <a:spcBef>
                <a:spcPct val="50000"/>
              </a:spcBef>
              <a:spcAft>
                <a:spcPct val="0"/>
              </a:spcAft>
              <a:buChar char="•"/>
              <a:defRPr sz="2600" b="1" i="1">
                <a:solidFill>
                  <a:schemeClr val="bg1"/>
                </a:solidFill>
                <a:latin typeface="Arial" charset="0"/>
              </a:defRPr>
            </a:lvl9pPr>
          </a:lstStyle>
          <a:p>
            <a:pPr algn="r" eaLnBrk="1" hangingPunct="1">
              <a:lnSpc>
                <a:spcPct val="100000"/>
              </a:lnSpc>
              <a:spcBef>
                <a:spcPct val="0"/>
              </a:spcBef>
              <a:buFontTx/>
              <a:buNone/>
            </a:pPr>
            <a:fld id="{FF601538-D1EC-489F-AF39-341D0DEF1009}" type="slidenum">
              <a:rPr lang="pt-BR" sz="1200" b="0" i="0" smtClean="0">
                <a:solidFill>
                  <a:schemeClr val="tx1"/>
                </a:solidFill>
                <a:latin typeface="Times New Roman" pitchFamily="18" charset="0"/>
              </a:rPr>
              <a:pPr algn="r" eaLnBrk="1" hangingPunct="1">
                <a:lnSpc>
                  <a:spcPct val="100000"/>
                </a:lnSpc>
                <a:spcBef>
                  <a:spcPct val="0"/>
                </a:spcBef>
                <a:buFontTx/>
                <a:buNone/>
              </a:pPr>
              <a:t>28</a:t>
            </a:fld>
            <a:endParaRPr lang="pt-BR" sz="1200" b="0" i="0">
              <a:solidFill>
                <a:schemeClr val="tx1"/>
              </a:solidFill>
              <a:latin typeface="Times New Roman" pitchFamily="18" charset="0"/>
            </a:endParaRPr>
          </a:p>
        </p:txBody>
      </p:sp>
    </p:spTree>
    <p:extLst>
      <p:ext uri="{BB962C8B-B14F-4D97-AF65-F5344CB8AC3E}">
        <p14:creationId xmlns:p14="http://schemas.microsoft.com/office/powerpoint/2010/main" val="18750462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Espaço Reservado para Imagem de Slide 1"/>
          <p:cNvSpPr>
            <a:spLocks noGrp="1" noRot="1" noChangeAspect="1" noTextEdit="1"/>
          </p:cNvSpPr>
          <p:nvPr>
            <p:ph type="sldImg"/>
          </p:nvPr>
        </p:nvSpPr>
        <p:spPr>
          <a:xfrm>
            <a:off x="917575" y="744538"/>
            <a:ext cx="4962525" cy="3722687"/>
          </a:xfrm>
          <a:ln/>
        </p:spPr>
      </p:sp>
      <p:sp>
        <p:nvSpPr>
          <p:cNvPr id="88067" name="Espaço Reservado para Anotaçõ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88068" name="Espaço Reservado para Número de Slid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lnSpc>
                <a:spcPct val="60000"/>
              </a:lnSpc>
              <a:spcBef>
                <a:spcPct val="50000"/>
              </a:spcBef>
              <a:buChar char="•"/>
              <a:defRPr sz="2600" b="1" i="1">
                <a:solidFill>
                  <a:schemeClr val="bg1"/>
                </a:solidFill>
                <a:latin typeface="Arial" charset="0"/>
              </a:defRPr>
            </a:lvl1pPr>
            <a:lvl2pPr marL="742950" indent="-285750" algn="just" eaLnBrk="0" hangingPunct="0">
              <a:lnSpc>
                <a:spcPct val="60000"/>
              </a:lnSpc>
              <a:spcBef>
                <a:spcPct val="50000"/>
              </a:spcBef>
              <a:buChar char="•"/>
              <a:defRPr sz="2600" b="1" i="1">
                <a:solidFill>
                  <a:schemeClr val="bg1"/>
                </a:solidFill>
                <a:latin typeface="Arial" charset="0"/>
              </a:defRPr>
            </a:lvl2pPr>
            <a:lvl3pPr marL="1143000" indent="-228600" algn="just" eaLnBrk="0" hangingPunct="0">
              <a:lnSpc>
                <a:spcPct val="60000"/>
              </a:lnSpc>
              <a:spcBef>
                <a:spcPct val="50000"/>
              </a:spcBef>
              <a:buChar char="•"/>
              <a:defRPr sz="2600" b="1" i="1">
                <a:solidFill>
                  <a:schemeClr val="bg1"/>
                </a:solidFill>
                <a:latin typeface="Arial" charset="0"/>
              </a:defRPr>
            </a:lvl3pPr>
            <a:lvl4pPr marL="1600200" indent="-228600" algn="just" eaLnBrk="0" hangingPunct="0">
              <a:lnSpc>
                <a:spcPct val="60000"/>
              </a:lnSpc>
              <a:spcBef>
                <a:spcPct val="50000"/>
              </a:spcBef>
              <a:buChar char="•"/>
              <a:defRPr sz="2600" b="1" i="1">
                <a:solidFill>
                  <a:schemeClr val="bg1"/>
                </a:solidFill>
                <a:latin typeface="Arial" charset="0"/>
              </a:defRPr>
            </a:lvl4pPr>
            <a:lvl5pPr marL="2057400" indent="-228600" algn="just" eaLnBrk="0" hangingPunct="0">
              <a:lnSpc>
                <a:spcPct val="60000"/>
              </a:lnSpc>
              <a:spcBef>
                <a:spcPct val="50000"/>
              </a:spcBef>
              <a:buChar char="•"/>
              <a:defRPr sz="2600" b="1" i="1">
                <a:solidFill>
                  <a:schemeClr val="bg1"/>
                </a:solidFill>
                <a:latin typeface="Arial" charset="0"/>
              </a:defRPr>
            </a:lvl5pPr>
            <a:lvl6pPr marL="2514600" indent="-228600" algn="just" eaLnBrk="0" fontAlgn="base" hangingPunct="0">
              <a:lnSpc>
                <a:spcPct val="60000"/>
              </a:lnSpc>
              <a:spcBef>
                <a:spcPct val="50000"/>
              </a:spcBef>
              <a:spcAft>
                <a:spcPct val="0"/>
              </a:spcAft>
              <a:buChar char="•"/>
              <a:defRPr sz="2600" b="1" i="1">
                <a:solidFill>
                  <a:schemeClr val="bg1"/>
                </a:solidFill>
                <a:latin typeface="Arial" charset="0"/>
              </a:defRPr>
            </a:lvl6pPr>
            <a:lvl7pPr marL="2971800" indent="-228600" algn="just" eaLnBrk="0" fontAlgn="base" hangingPunct="0">
              <a:lnSpc>
                <a:spcPct val="60000"/>
              </a:lnSpc>
              <a:spcBef>
                <a:spcPct val="50000"/>
              </a:spcBef>
              <a:spcAft>
                <a:spcPct val="0"/>
              </a:spcAft>
              <a:buChar char="•"/>
              <a:defRPr sz="2600" b="1" i="1">
                <a:solidFill>
                  <a:schemeClr val="bg1"/>
                </a:solidFill>
                <a:latin typeface="Arial" charset="0"/>
              </a:defRPr>
            </a:lvl7pPr>
            <a:lvl8pPr marL="3429000" indent="-228600" algn="just" eaLnBrk="0" fontAlgn="base" hangingPunct="0">
              <a:lnSpc>
                <a:spcPct val="60000"/>
              </a:lnSpc>
              <a:spcBef>
                <a:spcPct val="50000"/>
              </a:spcBef>
              <a:spcAft>
                <a:spcPct val="0"/>
              </a:spcAft>
              <a:buChar char="•"/>
              <a:defRPr sz="2600" b="1" i="1">
                <a:solidFill>
                  <a:schemeClr val="bg1"/>
                </a:solidFill>
                <a:latin typeface="Arial" charset="0"/>
              </a:defRPr>
            </a:lvl8pPr>
            <a:lvl9pPr marL="3886200" indent="-228600" algn="just" eaLnBrk="0" fontAlgn="base" hangingPunct="0">
              <a:lnSpc>
                <a:spcPct val="60000"/>
              </a:lnSpc>
              <a:spcBef>
                <a:spcPct val="50000"/>
              </a:spcBef>
              <a:spcAft>
                <a:spcPct val="0"/>
              </a:spcAft>
              <a:buChar char="•"/>
              <a:defRPr sz="2600" b="1" i="1">
                <a:solidFill>
                  <a:schemeClr val="bg1"/>
                </a:solidFill>
                <a:latin typeface="Arial" charset="0"/>
              </a:defRPr>
            </a:lvl9pPr>
          </a:lstStyle>
          <a:p>
            <a:pPr algn="r" eaLnBrk="1" hangingPunct="1">
              <a:lnSpc>
                <a:spcPct val="100000"/>
              </a:lnSpc>
              <a:spcBef>
                <a:spcPct val="0"/>
              </a:spcBef>
              <a:buFontTx/>
              <a:buNone/>
            </a:pPr>
            <a:fld id="{3369C095-8C2E-4FB8-BE9E-2B46163C1738}" type="slidenum">
              <a:rPr lang="pt-BR" sz="1200" b="0" i="0" smtClean="0">
                <a:solidFill>
                  <a:schemeClr val="tx1"/>
                </a:solidFill>
                <a:latin typeface="Times New Roman" pitchFamily="18" charset="0"/>
              </a:rPr>
              <a:pPr algn="r" eaLnBrk="1" hangingPunct="1">
                <a:lnSpc>
                  <a:spcPct val="100000"/>
                </a:lnSpc>
                <a:spcBef>
                  <a:spcPct val="0"/>
                </a:spcBef>
                <a:buFontTx/>
                <a:buNone/>
              </a:pPr>
              <a:t>29</a:t>
            </a:fld>
            <a:endParaRPr lang="pt-BR" sz="1200" b="0" i="0">
              <a:solidFill>
                <a:schemeClr val="tx1"/>
              </a:solidFill>
              <a:latin typeface="Times New Roman" pitchFamily="18" charset="0"/>
            </a:endParaRPr>
          </a:p>
        </p:txBody>
      </p:sp>
    </p:spTree>
    <p:extLst>
      <p:ext uri="{BB962C8B-B14F-4D97-AF65-F5344CB8AC3E}">
        <p14:creationId xmlns:p14="http://schemas.microsoft.com/office/powerpoint/2010/main" val="4629136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Espaço Reservado para Imagem de Slide 1"/>
          <p:cNvSpPr>
            <a:spLocks noGrp="1" noRot="1" noChangeAspect="1" noTextEdit="1"/>
          </p:cNvSpPr>
          <p:nvPr>
            <p:ph type="sldImg"/>
          </p:nvPr>
        </p:nvSpPr>
        <p:spPr>
          <a:xfrm>
            <a:off x="917575" y="744538"/>
            <a:ext cx="4962525" cy="3722687"/>
          </a:xfrm>
          <a:ln/>
        </p:spPr>
      </p:sp>
      <p:sp>
        <p:nvSpPr>
          <p:cNvPr id="89091" name="Espaço Reservado para Anotaçõ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89092" name="Espaço Reservado para Número de Slid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lnSpc>
                <a:spcPct val="60000"/>
              </a:lnSpc>
              <a:spcBef>
                <a:spcPct val="50000"/>
              </a:spcBef>
              <a:buChar char="•"/>
              <a:defRPr sz="2600" b="1" i="1">
                <a:solidFill>
                  <a:schemeClr val="bg1"/>
                </a:solidFill>
                <a:latin typeface="Arial" charset="0"/>
              </a:defRPr>
            </a:lvl1pPr>
            <a:lvl2pPr marL="742950" indent="-285750" algn="just" eaLnBrk="0" hangingPunct="0">
              <a:lnSpc>
                <a:spcPct val="60000"/>
              </a:lnSpc>
              <a:spcBef>
                <a:spcPct val="50000"/>
              </a:spcBef>
              <a:buChar char="•"/>
              <a:defRPr sz="2600" b="1" i="1">
                <a:solidFill>
                  <a:schemeClr val="bg1"/>
                </a:solidFill>
                <a:latin typeface="Arial" charset="0"/>
              </a:defRPr>
            </a:lvl2pPr>
            <a:lvl3pPr marL="1143000" indent="-228600" algn="just" eaLnBrk="0" hangingPunct="0">
              <a:lnSpc>
                <a:spcPct val="60000"/>
              </a:lnSpc>
              <a:spcBef>
                <a:spcPct val="50000"/>
              </a:spcBef>
              <a:buChar char="•"/>
              <a:defRPr sz="2600" b="1" i="1">
                <a:solidFill>
                  <a:schemeClr val="bg1"/>
                </a:solidFill>
                <a:latin typeface="Arial" charset="0"/>
              </a:defRPr>
            </a:lvl3pPr>
            <a:lvl4pPr marL="1600200" indent="-228600" algn="just" eaLnBrk="0" hangingPunct="0">
              <a:lnSpc>
                <a:spcPct val="60000"/>
              </a:lnSpc>
              <a:spcBef>
                <a:spcPct val="50000"/>
              </a:spcBef>
              <a:buChar char="•"/>
              <a:defRPr sz="2600" b="1" i="1">
                <a:solidFill>
                  <a:schemeClr val="bg1"/>
                </a:solidFill>
                <a:latin typeface="Arial" charset="0"/>
              </a:defRPr>
            </a:lvl4pPr>
            <a:lvl5pPr marL="2057400" indent="-228600" algn="just" eaLnBrk="0" hangingPunct="0">
              <a:lnSpc>
                <a:spcPct val="60000"/>
              </a:lnSpc>
              <a:spcBef>
                <a:spcPct val="50000"/>
              </a:spcBef>
              <a:buChar char="•"/>
              <a:defRPr sz="2600" b="1" i="1">
                <a:solidFill>
                  <a:schemeClr val="bg1"/>
                </a:solidFill>
                <a:latin typeface="Arial" charset="0"/>
              </a:defRPr>
            </a:lvl5pPr>
            <a:lvl6pPr marL="2514600" indent="-228600" algn="just" eaLnBrk="0" fontAlgn="base" hangingPunct="0">
              <a:lnSpc>
                <a:spcPct val="60000"/>
              </a:lnSpc>
              <a:spcBef>
                <a:spcPct val="50000"/>
              </a:spcBef>
              <a:spcAft>
                <a:spcPct val="0"/>
              </a:spcAft>
              <a:buChar char="•"/>
              <a:defRPr sz="2600" b="1" i="1">
                <a:solidFill>
                  <a:schemeClr val="bg1"/>
                </a:solidFill>
                <a:latin typeface="Arial" charset="0"/>
              </a:defRPr>
            </a:lvl6pPr>
            <a:lvl7pPr marL="2971800" indent="-228600" algn="just" eaLnBrk="0" fontAlgn="base" hangingPunct="0">
              <a:lnSpc>
                <a:spcPct val="60000"/>
              </a:lnSpc>
              <a:spcBef>
                <a:spcPct val="50000"/>
              </a:spcBef>
              <a:spcAft>
                <a:spcPct val="0"/>
              </a:spcAft>
              <a:buChar char="•"/>
              <a:defRPr sz="2600" b="1" i="1">
                <a:solidFill>
                  <a:schemeClr val="bg1"/>
                </a:solidFill>
                <a:latin typeface="Arial" charset="0"/>
              </a:defRPr>
            </a:lvl7pPr>
            <a:lvl8pPr marL="3429000" indent="-228600" algn="just" eaLnBrk="0" fontAlgn="base" hangingPunct="0">
              <a:lnSpc>
                <a:spcPct val="60000"/>
              </a:lnSpc>
              <a:spcBef>
                <a:spcPct val="50000"/>
              </a:spcBef>
              <a:spcAft>
                <a:spcPct val="0"/>
              </a:spcAft>
              <a:buChar char="•"/>
              <a:defRPr sz="2600" b="1" i="1">
                <a:solidFill>
                  <a:schemeClr val="bg1"/>
                </a:solidFill>
                <a:latin typeface="Arial" charset="0"/>
              </a:defRPr>
            </a:lvl8pPr>
            <a:lvl9pPr marL="3886200" indent="-228600" algn="just" eaLnBrk="0" fontAlgn="base" hangingPunct="0">
              <a:lnSpc>
                <a:spcPct val="60000"/>
              </a:lnSpc>
              <a:spcBef>
                <a:spcPct val="50000"/>
              </a:spcBef>
              <a:spcAft>
                <a:spcPct val="0"/>
              </a:spcAft>
              <a:buChar char="•"/>
              <a:defRPr sz="2600" b="1" i="1">
                <a:solidFill>
                  <a:schemeClr val="bg1"/>
                </a:solidFill>
                <a:latin typeface="Arial" charset="0"/>
              </a:defRPr>
            </a:lvl9pPr>
          </a:lstStyle>
          <a:p>
            <a:pPr algn="r" eaLnBrk="1" hangingPunct="1">
              <a:lnSpc>
                <a:spcPct val="100000"/>
              </a:lnSpc>
              <a:spcBef>
                <a:spcPct val="0"/>
              </a:spcBef>
              <a:buFontTx/>
              <a:buNone/>
            </a:pPr>
            <a:fld id="{2376AC0B-4697-4639-94DC-ED73EE2D87E9}" type="slidenum">
              <a:rPr lang="pt-BR" sz="1200" b="0" i="0" smtClean="0">
                <a:solidFill>
                  <a:schemeClr val="tx1"/>
                </a:solidFill>
                <a:latin typeface="Times New Roman" pitchFamily="18" charset="0"/>
              </a:rPr>
              <a:pPr algn="r" eaLnBrk="1" hangingPunct="1">
                <a:lnSpc>
                  <a:spcPct val="100000"/>
                </a:lnSpc>
                <a:spcBef>
                  <a:spcPct val="0"/>
                </a:spcBef>
                <a:buFontTx/>
                <a:buNone/>
              </a:pPr>
              <a:t>30</a:t>
            </a:fld>
            <a:endParaRPr lang="pt-BR" sz="1200" b="0" i="0">
              <a:solidFill>
                <a:schemeClr val="tx1"/>
              </a:solidFill>
              <a:latin typeface="Times New Roman" pitchFamily="18" charset="0"/>
            </a:endParaRPr>
          </a:p>
        </p:txBody>
      </p:sp>
    </p:spTree>
    <p:extLst>
      <p:ext uri="{BB962C8B-B14F-4D97-AF65-F5344CB8AC3E}">
        <p14:creationId xmlns:p14="http://schemas.microsoft.com/office/powerpoint/2010/main" val="38669217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Espaço Reservado para Imagem de Slide 1"/>
          <p:cNvSpPr>
            <a:spLocks noGrp="1" noRot="1" noChangeAspect="1" noTextEdit="1"/>
          </p:cNvSpPr>
          <p:nvPr>
            <p:ph type="sldImg"/>
          </p:nvPr>
        </p:nvSpPr>
        <p:spPr>
          <a:xfrm>
            <a:off x="917575" y="744538"/>
            <a:ext cx="4962525" cy="3722687"/>
          </a:xfrm>
          <a:ln/>
        </p:spPr>
      </p:sp>
      <p:sp>
        <p:nvSpPr>
          <p:cNvPr id="91139" name="Espaço Reservado para Anotaçõ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91140" name="Espaço Reservado para Número de Slid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lnSpc>
                <a:spcPct val="60000"/>
              </a:lnSpc>
              <a:spcBef>
                <a:spcPct val="50000"/>
              </a:spcBef>
              <a:buChar char="•"/>
              <a:defRPr sz="2600" b="1" i="1">
                <a:solidFill>
                  <a:schemeClr val="bg1"/>
                </a:solidFill>
                <a:latin typeface="Arial" charset="0"/>
              </a:defRPr>
            </a:lvl1pPr>
            <a:lvl2pPr marL="742950" indent="-285750" algn="just" eaLnBrk="0" hangingPunct="0">
              <a:lnSpc>
                <a:spcPct val="60000"/>
              </a:lnSpc>
              <a:spcBef>
                <a:spcPct val="50000"/>
              </a:spcBef>
              <a:buChar char="•"/>
              <a:defRPr sz="2600" b="1" i="1">
                <a:solidFill>
                  <a:schemeClr val="bg1"/>
                </a:solidFill>
                <a:latin typeface="Arial" charset="0"/>
              </a:defRPr>
            </a:lvl2pPr>
            <a:lvl3pPr marL="1143000" indent="-228600" algn="just" eaLnBrk="0" hangingPunct="0">
              <a:lnSpc>
                <a:spcPct val="60000"/>
              </a:lnSpc>
              <a:spcBef>
                <a:spcPct val="50000"/>
              </a:spcBef>
              <a:buChar char="•"/>
              <a:defRPr sz="2600" b="1" i="1">
                <a:solidFill>
                  <a:schemeClr val="bg1"/>
                </a:solidFill>
                <a:latin typeface="Arial" charset="0"/>
              </a:defRPr>
            </a:lvl3pPr>
            <a:lvl4pPr marL="1600200" indent="-228600" algn="just" eaLnBrk="0" hangingPunct="0">
              <a:lnSpc>
                <a:spcPct val="60000"/>
              </a:lnSpc>
              <a:spcBef>
                <a:spcPct val="50000"/>
              </a:spcBef>
              <a:buChar char="•"/>
              <a:defRPr sz="2600" b="1" i="1">
                <a:solidFill>
                  <a:schemeClr val="bg1"/>
                </a:solidFill>
                <a:latin typeface="Arial" charset="0"/>
              </a:defRPr>
            </a:lvl4pPr>
            <a:lvl5pPr marL="2057400" indent="-228600" algn="just" eaLnBrk="0" hangingPunct="0">
              <a:lnSpc>
                <a:spcPct val="60000"/>
              </a:lnSpc>
              <a:spcBef>
                <a:spcPct val="50000"/>
              </a:spcBef>
              <a:buChar char="•"/>
              <a:defRPr sz="2600" b="1" i="1">
                <a:solidFill>
                  <a:schemeClr val="bg1"/>
                </a:solidFill>
                <a:latin typeface="Arial" charset="0"/>
              </a:defRPr>
            </a:lvl5pPr>
            <a:lvl6pPr marL="2514600" indent="-228600" algn="just" eaLnBrk="0" fontAlgn="base" hangingPunct="0">
              <a:lnSpc>
                <a:spcPct val="60000"/>
              </a:lnSpc>
              <a:spcBef>
                <a:spcPct val="50000"/>
              </a:spcBef>
              <a:spcAft>
                <a:spcPct val="0"/>
              </a:spcAft>
              <a:buChar char="•"/>
              <a:defRPr sz="2600" b="1" i="1">
                <a:solidFill>
                  <a:schemeClr val="bg1"/>
                </a:solidFill>
                <a:latin typeface="Arial" charset="0"/>
              </a:defRPr>
            </a:lvl6pPr>
            <a:lvl7pPr marL="2971800" indent="-228600" algn="just" eaLnBrk="0" fontAlgn="base" hangingPunct="0">
              <a:lnSpc>
                <a:spcPct val="60000"/>
              </a:lnSpc>
              <a:spcBef>
                <a:spcPct val="50000"/>
              </a:spcBef>
              <a:spcAft>
                <a:spcPct val="0"/>
              </a:spcAft>
              <a:buChar char="•"/>
              <a:defRPr sz="2600" b="1" i="1">
                <a:solidFill>
                  <a:schemeClr val="bg1"/>
                </a:solidFill>
                <a:latin typeface="Arial" charset="0"/>
              </a:defRPr>
            </a:lvl7pPr>
            <a:lvl8pPr marL="3429000" indent="-228600" algn="just" eaLnBrk="0" fontAlgn="base" hangingPunct="0">
              <a:lnSpc>
                <a:spcPct val="60000"/>
              </a:lnSpc>
              <a:spcBef>
                <a:spcPct val="50000"/>
              </a:spcBef>
              <a:spcAft>
                <a:spcPct val="0"/>
              </a:spcAft>
              <a:buChar char="•"/>
              <a:defRPr sz="2600" b="1" i="1">
                <a:solidFill>
                  <a:schemeClr val="bg1"/>
                </a:solidFill>
                <a:latin typeface="Arial" charset="0"/>
              </a:defRPr>
            </a:lvl8pPr>
            <a:lvl9pPr marL="3886200" indent="-228600" algn="just" eaLnBrk="0" fontAlgn="base" hangingPunct="0">
              <a:lnSpc>
                <a:spcPct val="60000"/>
              </a:lnSpc>
              <a:spcBef>
                <a:spcPct val="50000"/>
              </a:spcBef>
              <a:spcAft>
                <a:spcPct val="0"/>
              </a:spcAft>
              <a:buChar char="•"/>
              <a:defRPr sz="2600" b="1" i="1">
                <a:solidFill>
                  <a:schemeClr val="bg1"/>
                </a:solidFill>
                <a:latin typeface="Arial" charset="0"/>
              </a:defRPr>
            </a:lvl9pPr>
          </a:lstStyle>
          <a:p>
            <a:pPr algn="r" eaLnBrk="1" hangingPunct="1">
              <a:lnSpc>
                <a:spcPct val="100000"/>
              </a:lnSpc>
              <a:spcBef>
                <a:spcPct val="0"/>
              </a:spcBef>
              <a:buFontTx/>
              <a:buNone/>
            </a:pPr>
            <a:fld id="{ABA99BE4-E9FB-4DDA-80C4-BAC419DC20BF}" type="slidenum">
              <a:rPr lang="pt-BR" sz="1200" b="0" i="0" smtClean="0">
                <a:solidFill>
                  <a:schemeClr val="tx1"/>
                </a:solidFill>
                <a:latin typeface="Times New Roman" pitchFamily="18" charset="0"/>
              </a:rPr>
              <a:pPr algn="r" eaLnBrk="1" hangingPunct="1">
                <a:lnSpc>
                  <a:spcPct val="100000"/>
                </a:lnSpc>
                <a:spcBef>
                  <a:spcPct val="0"/>
                </a:spcBef>
                <a:buFontTx/>
                <a:buNone/>
              </a:pPr>
              <a:t>31</a:t>
            </a:fld>
            <a:endParaRPr lang="pt-BR" sz="1200" b="0" i="0">
              <a:solidFill>
                <a:schemeClr val="tx1"/>
              </a:solidFill>
              <a:latin typeface="Times New Roman" pitchFamily="18" charset="0"/>
            </a:endParaRPr>
          </a:p>
        </p:txBody>
      </p:sp>
    </p:spTree>
    <p:extLst>
      <p:ext uri="{BB962C8B-B14F-4D97-AF65-F5344CB8AC3E}">
        <p14:creationId xmlns:p14="http://schemas.microsoft.com/office/powerpoint/2010/main" val="5183224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ço Reservado para Imagem de Slide 1"/>
          <p:cNvSpPr>
            <a:spLocks noGrp="1" noRot="1" noChangeAspect="1" noTextEdit="1"/>
          </p:cNvSpPr>
          <p:nvPr>
            <p:ph type="sldImg"/>
          </p:nvPr>
        </p:nvSpPr>
        <p:spPr>
          <a:xfrm>
            <a:off x="917575" y="744538"/>
            <a:ext cx="4962525" cy="3722687"/>
          </a:xfrm>
          <a:ln/>
        </p:spPr>
      </p:sp>
      <p:sp>
        <p:nvSpPr>
          <p:cNvPr id="61443" name="Espaço Reservado para Anotaçõ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444" name="Espaço Reservado para Número de Slid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lnSpc>
                <a:spcPct val="60000"/>
              </a:lnSpc>
              <a:spcBef>
                <a:spcPct val="50000"/>
              </a:spcBef>
              <a:buChar char="•"/>
              <a:defRPr sz="2600" b="1" i="1">
                <a:solidFill>
                  <a:schemeClr val="bg1"/>
                </a:solidFill>
                <a:latin typeface="Arial" charset="0"/>
              </a:defRPr>
            </a:lvl1pPr>
            <a:lvl2pPr marL="742950" indent="-285750" algn="just" eaLnBrk="0" hangingPunct="0">
              <a:lnSpc>
                <a:spcPct val="60000"/>
              </a:lnSpc>
              <a:spcBef>
                <a:spcPct val="50000"/>
              </a:spcBef>
              <a:buChar char="•"/>
              <a:defRPr sz="2600" b="1" i="1">
                <a:solidFill>
                  <a:schemeClr val="bg1"/>
                </a:solidFill>
                <a:latin typeface="Arial" charset="0"/>
              </a:defRPr>
            </a:lvl2pPr>
            <a:lvl3pPr marL="1143000" indent="-228600" algn="just" eaLnBrk="0" hangingPunct="0">
              <a:lnSpc>
                <a:spcPct val="60000"/>
              </a:lnSpc>
              <a:spcBef>
                <a:spcPct val="50000"/>
              </a:spcBef>
              <a:buChar char="•"/>
              <a:defRPr sz="2600" b="1" i="1">
                <a:solidFill>
                  <a:schemeClr val="bg1"/>
                </a:solidFill>
                <a:latin typeface="Arial" charset="0"/>
              </a:defRPr>
            </a:lvl3pPr>
            <a:lvl4pPr marL="1600200" indent="-228600" algn="just" eaLnBrk="0" hangingPunct="0">
              <a:lnSpc>
                <a:spcPct val="60000"/>
              </a:lnSpc>
              <a:spcBef>
                <a:spcPct val="50000"/>
              </a:spcBef>
              <a:buChar char="•"/>
              <a:defRPr sz="2600" b="1" i="1">
                <a:solidFill>
                  <a:schemeClr val="bg1"/>
                </a:solidFill>
                <a:latin typeface="Arial" charset="0"/>
              </a:defRPr>
            </a:lvl4pPr>
            <a:lvl5pPr marL="2057400" indent="-228600" algn="just" eaLnBrk="0" hangingPunct="0">
              <a:lnSpc>
                <a:spcPct val="60000"/>
              </a:lnSpc>
              <a:spcBef>
                <a:spcPct val="50000"/>
              </a:spcBef>
              <a:buChar char="•"/>
              <a:defRPr sz="2600" b="1" i="1">
                <a:solidFill>
                  <a:schemeClr val="bg1"/>
                </a:solidFill>
                <a:latin typeface="Arial" charset="0"/>
              </a:defRPr>
            </a:lvl5pPr>
            <a:lvl6pPr marL="2514600" indent="-228600" algn="just" eaLnBrk="0" fontAlgn="base" hangingPunct="0">
              <a:lnSpc>
                <a:spcPct val="60000"/>
              </a:lnSpc>
              <a:spcBef>
                <a:spcPct val="50000"/>
              </a:spcBef>
              <a:spcAft>
                <a:spcPct val="0"/>
              </a:spcAft>
              <a:buChar char="•"/>
              <a:defRPr sz="2600" b="1" i="1">
                <a:solidFill>
                  <a:schemeClr val="bg1"/>
                </a:solidFill>
                <a:latin typeface="Arial" charset="0"/>
              </a:defRPr>
            </a:lvl6pPr>
            <a:lvl7pPr marL="2971800" indent="-228600" algn="just" eaLnBrk="0" fontAlgn="base" hangingPunct="0">
              <a:lnSpc>
                <a:spcPct val="60000"/>
              </a:lnSpc>
              <a:spcBef>
                <a:spcPct val="50000"/>
              </a:spcBef>
              <a:spcAft>
                <a:spcPct val="0"/>
              </a:spcAft>
              <a:buChar char="•"/>
              <a:defRPr sz="2600" b="1" i="1">
                <a:solidFill>
                  <a:schemeClr val="bg1"/>
                </a:solidFill>
                <a:latin typeface="Arial" charset="0"/>
              </a:defRPr>
            </a:lvl7pPr>
            <a:lvl8pPr marL="3429000" indent="-228600" algn="just" eaLnBrk="0" fontAlgn="base" hangingPunct="0">
              <a:lnSpc>
                <a:spcPct val="60000"/>
              </a:lnSpc>
              <a:spcBef>
                <a:spcPct val="50000"/>
              </a:spcBef>
              <a:spcAft>
                <a:spcPct val="0"/>
              </a:spcAft>
              <a:buChar char="•"/>
              <a:defRPr sz="2600" b="1" i="1">
                <a:solidFill>
                  <a:schemeClr val="bg1"/>
                </a:solidFill>
                <a:latin typeface="Arial" charset="0"/>
              </a:defRPr>
            </a:lvl8pPr>
            <a:lvl9pPr marL="3886200" indent="-228600" algn="just" eaLnBrk="0" fontAlgn="base" hangingPunct="0">
              <a:lnSpc>
                <a:spcPct val="60000"/>
              </a:lnSpc>
              <a:spcBef>
                <a:spcPct val="50000"/>
              </a:spcBef>
              <a:spcAft>
                <a:spcPct val="0"/>
              </a:spcAft>
              <a:buChar char="•"/>
              <a:defRPr sz="2600" b="1" i="1">
                <a:solidFill>
                  <a:schemeClr val="bg1"/>
                </a:solidFill>
                <a:latin typeface="Arial" charset="0"/>
              </a:defRPr>
            </a:lvl9pPr>
          </a:lstStyle>
          <a:p>
            <a:pPr algn="r" eaLnBrk="1" hangingPunct="1">
              <a:lnSpc>
                <a:spcPct val="100000"/>
              </a:lnSpc>
              <a:spcBef>
                <a:spcPct val="0"/>
              </a:spcBef>
              <a:buFontTx/>
              <a:buNone/>
            </a:pPr>
            <a:fld id="{23A18566-3565-42FE-95BF-E582E2BBF12E}" type="slidenum">
              <a:rPr lang="pt-BR" sz="1200" b="0" i="0" smtClean="0">
                <a:solidFill>
                  <a:schemeClr val="tx1"/>
                </a:solidFill>
                <a:latin typeface="Times New Roman" pitchFamily="18" charset="0"/>
              </a:rPr>
              <a:pPr algn="r" eaLnBrk="1" hangingPunct="1">
                <a:lnSpc>
                  <a:spcPct val="100000"/>
                </a:lnSpc>
                <a:spcBef>
                  <a:spcPct val="0"/>
                </a:spcBef>
                <a:buFontTx/>
                <a:buNone/>
              </a:pPr>
              <a:t>33</a:t>
            </a:fld>
            <a:endParaRPr lang="pt-BR" sz="1200" b="0" i="0">
              <a:solidFill>
                <a:schemeClr val="tx1"/>
              </a:solidFill>
              <a:latin typeface="Times New Roman" pitchFamily="18" charset="0"/>
            </a:endParaRPr>
          </a:p>
        </p:txBody>
      </p:sp>
    </p:spTree>
    <p:extLst>
      <p:ext uri="{BB962C8B-B14F-4D97-AF65-F5344CB8AC3E}">
        <p14:creationId xmlns:p14="http://schemas.microsoft.com/office/powerpoint/2010/main" val="3661048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a:defRPr/>
            </a:pPr>
            <a:fld id="{5E7123F5-8B3B-419D-A255-B5796730CD75}" type="slidenum">
              <a:rPr lang="en-US" altLang="pt-BR" smtClean="0">
                <a:solidFill>
                  <a:prstClr val="black"/>
                </a:solidFill>
              </a:rPr>
              <a:pPr>
                <a:defRPr/>
              </a:pPr>
              <a:t>34</a:t>
            </a:fld>
            <a:endParaRPr lang="en-US" altLang="pt-BR">
              <a:solidFill>
                <a:prstClr val="black"/>
              </a:solidFill>
            </a:endParaRPr>
          </a:p>
        </p:txBody>
      </p:sp>
    </p:spTree>
    <p:extLst>
      <p:ext uri="{BB962C8B-B14F-4D97-AF65-F5344CB8AC3E}">
        <p14:creationId xmlns:p14="http://schemas.microsoft.com/office/powerpoint/2010/main" val="13610917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9AF4D671-333F-411D-AE6A-17A798CF8BAE}" type="slidenum">
              <a:rPr lang="pt-BR" smtClean="0"/>
              <a:pPr>
                <a:defRPr/>
              </a:pPr>
              <a:t>51</a:t>
            </a:fld>
            <a:endParaRPr lang="pt-BR" dirty="0"/>
          </a:p>
        </p:txBody>
      </p:sp>
    </p:spTree>
    <p:extLst>
      <p:ext uri="{BB962C8B-B14F-4D97-AF65-F5344CB8AC3E}">
        <p14:creationId xmlns:p14="http://schemas.microsoft.com/office/powerpoint/2010/main" val="39798077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9AF4D671-333F-411D-AE6A-17A798CF8BAE}" type="slidenum">
              <a:rPr lang="pt-BR" smtClean="0">
                <a:solidFill>
                  <a:srgbClr val="000000"/>
                </a:solidFill>
              </a:rPr>
              <a:pPr>
                <a:defRPr/>
              </a:pPr>
              <a:t>52</a:t>
            </a:fld>
            <a:endParaRPr lang="pt-BR" dirty="0">
              <a:solidFill>
                <a:srgbClr val="000000"/>
              </a:solidFill>
            </a:endParaRPr>
          </a:p>
        </p:txBody>
      </p:sp>
    </p:spTree>
    <p:extLst>
      <p:ext uri="{BB962C8B-B14F-4D97-AF65-F5344CB8AC3E}">
        <p14:creationId xmlns:p14="http://schemas.microsoft.com/office/powerpoint/2010/main" val="24374439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9AF4D671-333F-411D-AE6A-17A798CF8BAE}" type="slidenum">
              <a:rPr lang="pt-BR" smtClean="0"/>
              <a:pPr>
                <a:defRPr/>
              </a:pPr>
              <a:t>58</a:t>
            </a:fld>
            <a:endParaRPr lang="pt-BR" dirty="0"/>
          </a:p>
        </p:txBody>
      </p:sp>
    </p:spTree>
    <p:extLst>
      <p:ext uri="{BB962C8B-B14F-4D97-AF65-F5344CB8AC3E}">
        <p14:creationId xmlns:p14="http://schemas.microsoft.com/office/powerpoint/2010/main" val="39020818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9AF4D671-333F-411D-AE6A-17A798CF8BAE}" type="slidenum">
              <a:rPr lang="pt-BR" smtClean="0"/>
              <a:pPr>
                <a:defRPr/>
              </a:pPr>
              <a:t>59</a:t>
            </a:fld>
            <a:endParaRPr lang="pt-BR" dirty="0"/>
          </a:p>
        </p:txBody>
      </p:sp>
    </p:spTree>
    <p:extLst>
      <p:ext uri="{BB962C8B-B14F-4D97-AF65-F5344CB8AC3E}">
        <p14:creationId xmlns:p14="http://schemas.microsoft.com/office/powerpoint/2010/main" val="650091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ço Reservado para Imagem de Slide 1"/>
          <p:cNvSpPr>
            <a:spLocks noGrp="1" noRot="1" noChangeAspect="1" noTextEdit="1"/>
          </p:cNvSpPr>
          <p:nvPr>
            <p:ph type="sldImg"/>
          </p:nvPr>
        </p:nvSpPr>
        <p:spPr>
          <a:xfrm>
            <a:off x="917575" y="744538"/>
            <a:ext cx="4962525" cy="3722687"/>
          </a:xfrm>
          <a:ln/>
        </p:spPr>
      </p:sp>
      <p:sp>
        <p:nvSpPr>
          <p:cNvPr id="65539" name="Espaço Reservado para Anotaçõ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5540" name="Espaço Reservado para Número de Slid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lnSpc>
                <a:spcPct val="60000"/>
              </a:lnSpc>
              <a:spcBef>
                <a:spcPct val="50000"/>
              </a:spcBef>
              <a:buChar char="•"/>
              <a:defRPr sz="2600" b="1" i="1">
                <a:solidFill>
                  <a:schemeClr val="bg1"/>
                </a:solidFill>
                <a:latin typeface="Arial" charset="0"/>
              </a:defRPr>
            </a:lvl1pPr>
            <a:lvl2pPr marL="742950" indent="-285750" algn="just" eaLnBrk="0" hangingPunct="0">
              <a:lnSpc>
                <a:spcPct val="60000"/>
              </a:lnSpc>
              <a:spcBef>
                <a:spcPct val="50000"/>
              </a:spcBef>
              <a:buChar char="•"/>
              <a:defRPr sz="2600" b="1" i="1">
                <a:solidFill>
                  <a:schemeClr val="bg1"/>
                </a:solidFill>
                <a:latin typeface="Arial" charset="0"/>
              </a:defRPr>
            </a:lvl2pPr>
            <a:lvl3pPr marL="1143000" indent="-228600" algn="just" eaLnBrk="0" hangingPunct="0">
              <a:lnSpc>
                <a:spcPct val="60000"/>
              </a:lnSpc>
              <a:spcBef>
                <a:spcPct val="50000"/>
              </a:spcBef>
              <a:buChar char="•"/>
              <a:defRPr sz="2600" b="1" i="1">
                <a:solidFill>
                  <a:schemeClr val="bg1"/>
                </a:solidFill>
                <a:latin typeface="Arial" charset="0"/>
              </a:defRPr>
            </a:lvl3pPr>
            <a:lvl4pPr marL="1600200" indent="-228600" algn="just" eaLnBrk="0" hangingPunct="0">
              <a:lnSpc>
                <a:spcPct val="60000"/>
              </a:lnSpc>
              <a:spcBef>
                <a:spcPct val="50000"/>
              </a:spcBef>
              <a:buChar char="•"/>
              <a:defRPr sz="2600" b="1" i="1">
                <a:solidFill>
                  <a:schemeClr val="bg1"/>
                </a:solidFill>
                <a:latin typeface="Arial" charset="0"/>
              </a:defRPr>
            </a:lvl4pPr>
            <a:lvl5pPr marL="2057400" indent="-228600" algn="just" eaLnBrk="0" hangingPunct="0">
              <a:lnSpc>
                <a:spcPct val="60000"/>
              </a:lnSpc>
              <a:spcBef>
                <a:spcPct val="50000"/>
              </a:spcBef>
              <a:buChar char="•"/>
              <a:defRPr sz="2600" b="1" i="1">
                <a:solidFill>
                  <a:schemeClr val="bg1"/>
                </a:solidFill>
                <a:latin typeface="Arial" charset="0"/>
              </a:defRPr>
            </a:lvl5pPr>
            <a:lvl6pPr marL="2514600" indent="-228600" algn="just" eaLnBrk="0" fontAlgn="base" hangingPunct="0">
              <a:lnSpc>
                <a:spcPct val="60000"/>
              </a:lnSpc>
              <a:spcBef>
                <a:spcPct val="50000"/>
              </a:spcBef>
              <a:spcAft>
                <a:spcPct val="0"/>
              </a:spcAft>
              <a:buChar char="•"/>
              <a:defRPr sz="2600" b="1" i="1">
                <a:solidFill>
                  <a:schemeClr val="bg1"/>
                </a:solidFill>
                <a:latin typeface="Arial" charset="0"/>
              </a:defRPr>
            </a:lvl6pPr>
            <a:lvl7pPr marL="2971800" indent="-228600" algn="just" eaLnBrk="0" fontAlgn="base" hangingPunct="0">
              <a:lnSpc>
                <a:spcPct val="60000"/>
              </a:lnSpc>
              <a:spcBef>
                <a:spcPct val="50000"/>
              </a:spcBef>
              <a:spcAft>
                <a:spcPct val="0"/>
              </a:spcAft>
              <a:buChar char="•"/>
              <a:defRPr sz="2600" b="1" i="1">
                <a:solidFill>
                  <a:schemeClr val="bg1"/>
                </a:solidFill>
                <a:latin typeface="Arial" charset="0"/>
              </a:defRPr>
            </a:lvl7pPr>
            <a:lvl8pPr marL="3429000" indent="-228600" algn="just" eaLnBrk="0" fontAlgn="base" hangingPunct="0">
              <a:lnSpc>
                <a:spcPct val="60000"/>
              </a:lnSpc>
              <a:spcBef>
                <a:spcPct val="50000"/>
              </a:spcBef>
              <a:spcAft>
                <a:spcPct val="0"/>
              </a:spcAft>
              <a:buChar char="•"/>
              <a:defRPr sz="2600" b="1" i="1">
                <a:solidFill>
                  <a:schemeClr val="bg1"/>
                </a:solidFill>
                <a:latin typeface="Arial" charset="0"/>
              </a:defRPr>
            </a:lvl8pPr>
            <a:lvl9pPr marL="3886200" indent="-228600" algn="just" eaLnBrk="0" fontAlgn="base" hangingPunct="0">
              <a:lnSpc>
                <a:spcPct val="60000"/>
              </a:lnSpc>
              <a:spcBef>
                <a:spcPct val="50000"/>
              </a:spcBef>
              <a:spcAft>
                <a:spcPct val="0"/>
              </a:spcAft>
              <a:buChar char="•"/>
              <a:defRPr sz="2600" b="1" i="1">
                <a:solidFill>
                  <a:schemeClr val="bg1"/>
                </a:solidFill>
                <a:latin typeface="Arial" charset="0"/>
              </a:defRPr>
            </a:lvl9pPr>
          </a:lstStyle>
          <a:p>
            <a:pPr algn="r" eaLnBrk="1" hangingPunct="1">
              <a:lnSpc>
                <a:spcPct val="100000"/>
              </a:lnSpc>
              <a:spcBef>
                <a:spcPct val="0"/>
              </a:spcBef>
              <a:buFontTx/>
              <a:buNone/>
            </a:pPr>
            <a:fld id="{19D20E0F-6FEF-46AD-AAF7-6B5155245C3C}" type="slidenum">
              <a:rPr lang="pt-BR" sz="1200" b="0" i="0" smtClean="0">
                <a:solidFill>
                  <a:schemeClr val="tx1"/>
                </a:solidFill>
                <a:latin typeface="Times New Roman" pitchFamily="18" charset="0"/>
              </a:rPr>
              <a:pPr algn="r" eaLnBrk="1" hangingPunct="1">
                <a:lnSpc>
                  <a:spcPct val="100000"/>
                </a:lnSpc>
                <a:spcBef>
                  <a:spcPct val="0"/>
                </a:spcBef>
                <a:buFontTx/>
                <a:buNone/>
              </a:pPr>
              <a:t>3</a:t>
            </a:fld>
            <a:endParaRPr lang="pt-BR" sz="1200" b="0" i="0">
              <a:solidFill>
                <a:schemeClr val="tx1"/>
              </a:solidFill>
              <a:latin typeface="Times New Roman" pitchFamily="18" charset="0"/>
            </a:endParaRPr>
          </a:p>
        </p:txBody>
      </p:sp>
    </p:spTree>
    <p:extLst>
      <p:ext uri="{BB962C8B-B14F-4D97-AF65-F5344CB8AC3E}">
        <p14:creationId xmlns:p14="http://schemas.microsoft.com/office/powerpoint/2010/main" val="36052961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Espaço Reservado para Imagem de Slide 1"/>
          <p:cNvSpPr>
            <a:spLocks noGrp="1" noRot="1" noChangeAspect="1" noTextEdit="1"/>
          </p:cNvSpPr>
          <p:nvPr>
            <p:ph type="sldImg"/>
          </p:nvPr>
        </p:nvSpPr>
        <p:spPr>
          <a:xfrm>
            <a:off x="917575" y="744538"/>
            <a:ext cx="4962525" cy="3722687"/>
          </a:xfrm>
          <a:ln/>
        </p:spPr>
      </p:sp>
      <p:sp>
        <p:nvSpPr>
          <p:cNvPr id="81923" name="Espaço Reservado para Anotaçõ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81924" name="Espaço Reservado para Número de Slid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lnSpc>
                <a:spcPct val="60000"/>
              </a:lnSpc>
              <a:spcBef>
                <a:spcPct val="50000"/>
              </a:spcBef>
              <a:buChar char="•"/>
              <a:defRPr sz="2600" b="1" i="1">
                <a:solidFill>
                  <a:schemeClr val="bg1"/>
                </a:solidFill>
                <a:latin typeface="Arial" charset="0"/>
              </a:defRPr>
            </a:lvl1pPr>
            <a:lvl2pPr marL="742950" indent="-285750" algn="just" eaLnBrk="0" hangingPunct="0">
              <a:lnSpc>
                <a:spcPct val="60000"/>
              </a:lnSpc>
              <a:spcBef>
                <a:spcPct val="50000"/>
              </a:spcBef>
              <a:buChar char="•"/>
              <a:defRPr sz="2600" b="1" i="1">
                <a:solidFill>
                  <a:schemeClr val="bg1"/>
                </a:solidFill>
                <a:latin typeface="Arial" charset="0"/>
              </a:defRPr>
            </a:lvl2pPr>
            <a:lvl3pPr marL="1143000" indent="-228600" algn="just" eaLnBrk="0" hangingPunct="0">
              <a:lnSpc>
                <a:spcPct val="60000"/>
              </a:lnSpc>
              <a:spcBef>
                <a:spcPct val="50000"/>
              </a:spcBef>
              <a:buChar char="•"/>
              <a:defRPr sz="2600" b="1" i="1">
                <a:solidFill>
                  <a:schemeClr val="bg1"/>
                </a:solidFill>
                <a:latin typeface="Arial" charset="0"/>
              </a:defRPr>
            </a:lvl3pPr>
            <a:lvl4pPr marL="1600200" indent="-228600" algn="just" eaLnBrk="0" hangingPunct="0">
              <a:lnSpc>
                <a:spcPct val="60000"/>
              </a:lnSpc>
              <a:spcBef>
                <a:spcPct val="50000"/>
              </a:spcBef>
              <a:buChar char="•"/>
              <a:defRPr sz="2600" b="1" i="1">
                <a:solidFill>
                  <a:schemeClr val="bg1"/>
                </a:solidFill>
                <a:latin typeface="Arial" charset="0"/>
              </a:defRPr>
            </a:lvl4pPr>
            <a:lvl5pPr marL="2057400" indent="-228600" algn="just" eaLnBrk="0" hangingPunct="0">
              <a:lnSpc>
                <a:spcPct val="60000"/>
              </a:lnSpc>
              <a:spcBef>
                <a:spcPct val="50000"/>
              </a:spcBef>
              <a:buChar char="•"/>
              <a:defRPr sz="2600" b="1" i="1">
                <a:solidFill>
                  <a:schemeClr val="bg1"/>
                </a:solidFill>
                <a:latin typeface="Arial" charset="0"/>
              </a:defRPr>
            </a:lvl5pPr>
            <a:lvl6pPr marL="2514600" indent="-228600" algn="just" eaLnBrk="0" fontAlgn="base" hangingPunct="0">
              <a:lnSpc>
                <a:spcPct val="60000"/>
              </a:lnSpc>
              <a:spcBef>
                <a:spcPct val="50000"/>
              </a:spcBef>
              <a:spcAft>
                <a:spcPct val="0"/>
              </a:spcAft>
              <a:buChar char="•"/>
              <a:defRPr sz="2600" b="1" i="1">
                <a:solidFill>
                  <a:schemeClr val="bg1"/>
                </a:solidFill>
                <a:latin typeface="Arial" charset="0"/>
              </a:defRPr>
            </a:lvl6pPr>
            <a:lvl7pPr marL="2971800" indent="-228600" algn="just" eaLnBrk="0" fontAlgn="base" hangingPunct="0">
              <a:lnSpc>
                <a:spcPct val="60000"/>
              </a:lnSpc>
              <a:spcBef>
                <a:spcPct val="50000"/>
              </a:spcBef>
              <a:spcAft>
                <a:spcPct val="0"/>
              </a:spcAft>
              <a:buChar char="•"/>
              <a:defRPr sz="2600" b="1" i="1">
                <a:solidFill>
                  <a:schemeClr val="bg1"/>
                </a:solidFill>
                <a:latin typeface="Arial" charset="0"/>
              </a:defRPr>
            </a:lvl7pPr>
            <a:lvl8pPr marL="3429000" indent="-228600" algn="just" eaLnBrk="0" fontAlgn="base" hangingPunct="0">
              <a:lnSpc>
                <a:spcPct val="60000"/>
              </a:lnSpc>
              <a:spcBef>
                <a:spcPct val="50000"/>
              </a:spcBef>
              <a:spcAft>
                <a:spcPct val="0"/>
              </a:spcAft>
              <a:buChar char="•"/>
              <a:defRPr sz="2600" b="1" i="1">
                <a:solidFill>
                  <a:schemeClr val="bg1"/>
                </a:solidFill>
                <a:latin typeface="Arial" charset="0"/>
              </a:defRPr>
            </a:lvl8pPr>
            <a:lvl9pPr marL="3886200" indent="-228600" algn="just" eaLnBrk="0" fontAlgn="base" hangingPunct="0">
              <a:lnSpc>
                <a:spcPct val="60000"/>
              </a:lnSpc>
              <a:spcBef>
                <a:spcPct val="50000"/>
              </a:spcBef>
              <a:spcAft>
                <a:spcPct val="0"/>
              </a:spcAft>
              <a:buChar char="•"/>
              <a:defRPr sz="2600" b="1" i="1">
                <a:solidFill>
                  <a:schemeClr val="bg1"/>
                </a:solidFill>
                <a:latin typeface="Arial" charset="0"/>
              </a:defRPr>
            </a:lvl9pPr>
          </a:lstStyle>
          <a:p>
            <a:pPr algn="r" eaLnBrk="1" hangingPunct="1">
              <a:lnSpc>
                <a:spcPct val="100000"/>
              </a:lnSpc>
              <a:spcBef>
                <a:spcPct val="0"/>
              </a:spcBef>
              <a:buFontTx/>
              <a:buNone/>
            </a:pPr>
            <a:fld id="{D85C3874-B3AC-4DE3-83F1-0325A44CE13D}" type="slidenum">
              <a:rPr lang="pt-BR" sz="1200" b="0" i="0" smtClean="0">
                <a:solidFill>
                  <a:schemeClr val="tx1"/>
                </a:solidFill>
                <a:latin typeface="Times New Roman" pitchFamily="18" charset="0"/>
              </a:rPr>
              <a:pPr algn="r" eaLnBrk="1" hangingPunct="1">
                <a:lnSpc>
                  <a:spcPct val="100000"/>
                </a:lnSpc>
                <a:spcBef>
                  <a:spcPct val="0"/>
                </a:spcBef>
                <a:buFontTx/>
                <a:buNone/>
              </a:pPr>
              <a:t>63</a:t>
            </a:fld>
            <a:endParaRPr lang="pt-BR" sz="1200" b="0" i="0">
              <a:solidFill>
                <a:schemeClr val="tx1"/>
              </a:solidFill>
              <a:latin typeface="Times New Roman" pitchFamily="18" charset="0"/>
            </a:endParaRPr>
          </a:p>
        </p:txBody>
      </p:sp>
    </p:spTree>
    <p:extLst>
      <p:ext uri="{BB962C8B-B14F-4D97-AF65-F5344CB8AC3E}">
        <p14:creationId xmlns:p14="http://schemas.microsoft.com/office/powerpoint/2010/main" val="33374576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Espaço Reservado para Imagem de Slide 1"/>
          <p:cNvSpPr>
            <a:spLocks noGrp="1" noRot="1" noChangeAspect="1" noTextEdit="1"/>
          </p:cNvSpPr>
          <p:nvPr>
            <p:ph type="sldImg"/>
          </p:nvPr>
        </p:nvSpPr>
        <p:spPr>
          <a:xfrm>
            <a:off x="917575" y="744538"/>
            <a:ext cx="4962525" cy="3722687"/>
          </a:xfrm>
          <a:ln/>
        </p:spPr>
      </p:sp>
      <p:sp>
        <p:nvSpPr>
          <p:cNvPr id="81923" name="Espaço Reservado para Anotaçõ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81924" name="Espaço Reservado para Número de Slid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lnSpc>
                <a:spcPct val="60000"/>
              </a:lnSpc>
              <a:spcBef>
                <a:spcPct val="50000"/>
              </a:spcBef>
              <a:buChar char="•"/>
              <a:defRPr sz="2600" b="1" i="1">
                <a:solidFill>
                  <a:schemeClr val="bg1"/>
                </a:solidFill>
                <a:latin typeface="Arial" charset="0"/>
              </a:defRPr>
            </a:lvl1pPr>
            <a:lvl2pPr marL="742950" indent="-285750" algn="just" eaLnBrk="0" hangingPunct="0">
              <a:lnSpc>
                <a:spcPct val="60000"/>
              </a:lnSpc>
              <a:spcBef>
                <a:spcPct val="50000"/>
              </a:spcBef>
              <a:buChar char="•"/>
              <a:defRPr sz="2600" b="1" i="1">
                <a:solidFill>
                  <a:schemeClr val="bg1"/>
                </a:solidFill>
                <a:latin typeface="Arial" charset="0"/>
              </a:defRPr>
            </a:lvl2pPr>
            <a:lvl3pPr marL="1143000" indent="-228600" algn="just" eaLnBrk="0" hangingPunct="0">
              <a:lnSpc>
                <a:spcPct val="60000"/>
              </a:lnSpc>
              <a:spcBef>
                <a:spcPct val="50000"/>
              </a:spcBef>
              <a:buChar char="•"/>
              <a:defRPr sz="2600" b="1" i="1">
                <a:solidFill>
                  <a:schemeClr val="bg1"/>
                </a:solidFill>
                <a:latin typeface="Arial" charset="0"/>
              </a:defRPr>
            </a:lvl3pPr>
            <a:lvl4pPr marL="1600200" indent="-228600" algn="just" eaLnBrk="0" hangingPunct="0">
              <a:lnSpc>
                <a:spcPct val="60000"/>
              </a:lnSpc>
              <a:spcBef>
                <a:spcPct val="50000"/>
              </a:spcBef>
              <a:buChar char="•"/>
              <a:defRPr sz="2600" b="1" i="1">
                <a:solidFill>
                  <a:schemeClr val="bg1"/>
                </a:solidFill>
                <a:latin typeface="Arial" charset="0"/>
              </a:defRPr>
            </a:lvl4pPr>
            <a:lvl5pPr marL="2057400" indent="-228600" algn="just" eaLnBrk="0" hangingPunct="0">
              <a:lnSpc>
                <a:spcPct val="60000"/>
              </a:lnSpc>
              <a:spcBef>
                <a:spcPct val="50000"/>
              </a:spcBef>
              <a:buChar char="•"/>
              <a:defRPr sz="2600" b="1" i="1">
                <a:solidFill>
                  <a:schemeClr val="bg1"/>
                </a:solidFill>
                <a:latin typeface="Arial" charset="0"/>
              </a:defRPr>
            </a:lvl5pPr>
            <a:lvl6pPr marL="2514600" indent="-228600" algn="just" eaLnBrk="0" fontAlgn="base" hangingPunct="0">
              <a:lnSpc>
                <a:spcPct val="60000"/>
              </a:lnSpc>
              <a:spcBef>
                <a:spcPct val="50000"/>
              </a:spcBef>
              <a:spcAft>
                <a:spcPct val="0"/>
              </a:spcAft>
              <a:buChar char="•"/>
              <a:defRPr sz="2600" b="1" i="1">
                <a:solidFill>
                  <a:schemeClr val="bg1"/>
                </a:solidFill>
                <a:latin typeface="Arial" charset="0"/>
              </a:defRPr>
            </a:lvl6pPr>
            <a:lvl7pPr marL="2971800" indent="-228600" algn="just" eaLnBrk="0" fontAlgn="base" hangingPunct="0">
              <a:lnSpc>
                <a:spcPct val="60000"/>
              </a:lnSpc>
              <a:spcBef>
                <a:spcPct val="50000"/>
              </a:spcBef>
              <a:spcAft>
                <a:spcPct val="0"/>
              </a:spcAft>
              <a:buChar char="•"/>
              <a:defRPr sz="2600" b="1" i="1">
                <a:solidFill>
                  <a:schemeClr val="bg1"/>
                </a:solidFill>
                <a:latin typeface="Arial" charset="0"/>
              </a:defRPr>
            </a:lvl7pPr>
            <a:lvl8pPr marL="3429000" indent="-228600" algn="just" eaLnBrk="0" fontAlgn="base" hangingPunct="0">
              <a:lnSpc>
                <a:spcPct val="60000"/>
              </a:lnSpc>
              <a:spcBef>
                <a:spcPct val="50000"/>
              </a:spcBef>
              <a:spcAft>
                <a:spcPct val="0"/>
              </a:spcAft>
              <a:buChar char="•"/>
              <a:defRPr sz="2600" b="1" i="1">
                <a:solidFill>
                  <a:schemeClr val="bg1"/>
                </a:solidFill>
                <a:latin typeface="Arial" charset="0"/>
              </a:defRPr>
            </a:lvl8pPr>
            <a:lvl9pPr marL="3886200" indent="-228600" algn="just" eaLnBrk="0" fontAlgn="base" hangingPunct="0">
              <a:lnSpc>
                <a:spcPct val="60000"/>
              </a:lnSpc>
              <a:spcBef>
                <a:spcPct val="50000"/>
              </a:spcBef>
              <a:spcAft>
                <a:spcPct val="0"/>
              </a:spcAft>
              <a:buChar char="•"/>
              <a:defRPr sz="2600" b="1" i="1">
                <a:solidFill>
                  <a:schemeClr val="bg1"/>
                </a:solidFill>
                <a:latin typeface="Arial" charset="0"/>
              </a:defRPr>
            </a:lvl9pPr>
          </a:lstStyle>
          <a:p>
            <a:pPr algn="r" eaLnBrk="1" hangingPunct="1">
              <a:lnSpc>
                <a:spcPct val="100000"/>
              </a:lnSpc>
              <a:spcBef>
                <a:spcPct val="0"/>
              </a:spcBef>
              <a:buFontTx/>
              <a:buNone/>
            </a:pPr>
            <a:fld id="{D85C3874-B3AC-4DE3-83F1-0325A44CE13D}" type="slidenum">
              <a:rPr lang="pt-BR" sz="1200" b="0" i="0" smtClean="0">
                <a:solidFill>
                  <a:schemeClr val="tx1"/>
                </a:solidFill>
                <a:latin typeface="Times New Roman" pitchFamily="18" charset="0"/>
              </a:rPr>
              <a:pPr algn="r" eaLnBrk="1" hangingPunct="1">
                <a:lnSpc>
                  <a:spcPct val="100000"/>
                </a:lnSpc>
                <a:spcBef>
                  <a:spcPct val="0"/>
                </a:spcBef>
                <a:buFontTx/>
                <a:buNone/>
              </a:pPr>
              <a:t>64</a:t>
            </a:fld>
            <a:endParaRPr lang="pt-BR" sz="1200" b="0" i="0">
              <a:solidFill>
                <a:schemeClr val="tx1"/>
              </a:solidFill>
              <a:latin typeface="Times New Roman" pitchFamily="18" charset="0"/>
            </a:endParaRPr>
          </a:p>
        </p:txBody>
      </p:sp>
    </p:spTree>
    <p:extLst>
      <p:ext uri="{BB962C8B-B14F-4D97-AF65-F5344CB8AC3E}">
        <p14:creationId xmlns:p14="http://schemas.microsoft.com/office/powerpoint/2010/main" val="12793045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Espaço Reservado para Imagem de Slide 1"/>
          <p:cNvSpPr>
            <a:spLocks noGrp="1" noRot="1" noChangeAspect="1" noTextEdit="1"/>
          </p:cNvSpPr>
          <p:nvPr>
            <p:ph type="sldImg"/>
          </p:nvPr>
        </p:nvSpPr>
        <p:spPr>
          <a:xfrm>
            <a:off x="917575" y="744538"/>
            <a:ext cx="4962525" cy="3722687"/>
          </a:xfrm>
          <a:ln/>
        </p:spPr>
      </p:sp>
      <p:sp>
        <p:nvSpPr>
          <p:cNvPr id="105475" name="Espaço Reservado para Anotaçõ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105476" name="Espaço Reservado para Número de Slid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lnSpc>
                <a:spcPct val="60000"/>
              </a:lnSpc>
              <a:spcBef>
                <a:spcPct val="50000"/>
              </a:spcBef>
              <a:buChar char="•"/>
              <a:defRPr sz="2600" b="1" i="1">
                <a:solidFill>
                  <a:schemeClr val="bg1"/>
                </a:solidFill>
                <a:latin typeface="Arial" charset="0"/>
              </a:defRPr>
            </a:lvl1pPr>
            <a:lvl2pPr marL="742950" indent="-285750" algn="just" eaLnBrk="0" hangingPunct="0">
              <a:lnSpc>
                <a:spcPct val="60000"/>
              </a:lnSpc>
              <a:spcBef>
                <a:spcPct val="50000"/>
              </a:spcBef>
              <a:buChar char="•"/>
              <a:defRPr sz="2600" b="1" i="1">
                <a:solidFill>
                  <a:schemeClr val="bg1"/>
                </a:solidFill>
                <a:latin typeface="Arial" charset="0"/>
              </a:defRPr>
            </a:lvl2pPr>
            <a:lvl3pPr marL="1143000" indent="-228600" algn="just" eaLnBrk="0" hangingPunct="0">
              <a:lnSpc>
                <a:spcPct val="60000"/>
              </a:lnSpc>
              <a:spcBef>
                <a:spcPct val="50000"/>
              </a:spcBef>
              <a:buChar char="•"/>
              <a:defRPr sz="2600" b="1" i="1">
                <a:solidFill>
                  <a:schemeClr val="bg1"/>
                </a:solidFill>
                <a:latin typeface="Arial" charset="0"/>
              </a:defRPr>
            </a:lvl3pPr>
            <a:lvl4pPr marL="1600200" indent="-228600" algn="just" eaLnBrk="0" hangingPunct="0">
              <a:lnSpc>
                <a:spcPct val="60000"/>
              </a:lnSpc>
              <a:spcBef>
                <a:spcPct val="50000"/>
              </a:spcBef>
              <a:buChar char="•"/>
              <a:defRPr sz="2600" b="1" i="1">
                <a:solidFill>
                  <a:schemeClr val="bg1"/>
                </a:solidFill>
                <a:latin typeface="Arial" charset="0"/>
              </a:defRPr>
            </a:lvl4pPr>
            <a:lvl5pPr marL="2057400" indent="-228600" algn="just" eaLnBrk="0" hangingPunct="0">
              <a:lnSpc>
                <a:spcPct val="60000"/>
              </a:lnSpc>
              <a:spcBef>
                <a:spcPct val="50000"/>
              </a:spcBef>
              <a:buChar char="•"/>
              <a:defRPr sz="2600" b="1" i="1">
                <a:solidFill>
                  <a:schemeClr val="bg1"/>
                </a:solidFill>
                <a:latin typeface="Arial" charset="0"/>
              </a:defRPr>
            </a:lvl5pPr>
            <a:lvl6pPr marL="2514600" indent="-228600" algn="just" eaLnBrk="0" fontAlgn="base" hangingPunct="0">
              <a:lnSpc>
                <a:spcPct val="60000"/>
              </a:lnSpc>
              <a:spcBef>
                <a:spcPct val="50000"/>
              </a:spcBef>
              <a:spcAft>
                <a:spcPct val="0"/>
              </a:spcAft>
              <a:buChar char="•"/>
              <a:defRPr sz="2600" b="1" i="1">
                <a:solidFill>
                  <a:schemeClr val="bg1"/>
                </a:solidFill>
                <a:latin typeface="Arial" charset="0"/>
              </a:defRPr>
            </a:lvl6pPr>
            <a:lvl7pPr marL="2971800" indent="-228600" algn="just" eaLnBrk="0" fontAlgn="base" hangingPunct="0">
              <a:lnSpc>
                <a:spcPct val="60000"/>
              </a:lnSpc>
              <a:spcBef>
                <a:spcPct val="50000"/>
              </a:spcBef>
              <a:spcAft>
                <a:spcPct val="0"/>
              </a:spcAft>
              <a:buChar char="•"/>
              <a:defRPr sz="2600" b="1" i="1">
                <a:solidFill>
                  <a:schemeClr val="bg1"/>
                </a:solidFill>
                <a:latin typeface="Arial" charset="0"/>
              </a:defRPr>
            </a:lvl7pPr>
            <a:lvl8pPr marL="3429000" indent="-228600" algn="just" eaLnBrk="0" fontAlgn="base" hangingPunct="0">
              <a:lnSpc>
                <a:spcPct val="60000"/>
              </a:lnSpc>
              <a:spcBef>
                <a:spcPct val="50000"/>
              </a:spcBef>
              <a:spcAft>
                <a:spcPct val="0"/>
              </a:spcAft>
              <a:buChar char="•"/>
              <a:defRPr sz="2600" b="1" i="1">
                <a:solidFill>
                  <a:schemeClr val="bg1"/>
                </a:solidFill>
                <a:latin typeface="Arial" charset="0"/>
              </a:defRPr>
            </a:lvl8pPr>
            <a:lvl9pPr marL="3886200" indent="-228600" algn="just" eaLnBrk="0" fontAlgn="base" hangingPunct="0">
              <a:lnSpc>
                <a:spcPct val="60000"/>
              </a:lnSpc>
              <a:spcBef>
                <a:spcPct val="50000"/>
              </a:spcBef>
              <a:spcAft>
                <a:spcPct val="0"/>
              </a:spcAft>
              <a:buChar char="•"/>
              <a:defRPr sz="2600" b="1" i="1">
                <a:solidFill>
                  <a:schemeClr val="bg1"/>
                </a:solidFill>
                <a:latin typeface="Arial" charset="0"/>
              </a:defRPr>
            </a:lvl9pPr>
          </a:lstStyle>
          <a:p>
            <a:pPr algn="r" eaLnBrk="1" hangingPunct="1">
              <a:lnSpc>
                <a:spcPct val="100000"/>
              </a:lnSpc>
              <a:spcBef>
                <a:spcPct val="0"/>
              </a:spcBef>
              <a:buFontTx/>
              <a:buNone/>
            </a:pPr>
            <a:fld id="{FF66D3A2-CBA8-404A-BE96-2CC4C1CEFD57}" type="slidenum">
              <a:rPr lang="pt-BR" sz="1200" b="0" i="0" smtClean="0">
                <a:solidFill>
                  <a:schemeClr val="tx1"/>
                </a:solidFill>
                <a:latin typeface="Times New Roman" pitchFamily="18" charset="0"/>
              </a:rPr>
              <a:pPr algn="r" eaLnBrk="1" hangingPunct="1">
                <a:lnSpc>
                  <a:spcPct val="100000"/>
                </a:lnSpc>
                <a:spcBef>
                  <a:spcPct val="0"/>
                </a:spcBef>
                <a:buFontTx/>
                <a:buNone/>
              </a:pPr>
              <a:t>65</a:t>
            </a:fld>
            <a:endParaRPr lang="pt-BR" sz="1200" b="0" i="0">
              <a:solidFill>
                <a:schemeClr val="tx1"/>
              </a:solidFill>
              <a:latin typeface="Times New Roman" pitchFamily="18" charset="0"/>
            </a:endParaRPr>
          </a:p>
        </p:txBody>
      </p:sp>
    </p:spTree>
    <p:extLst>
      <p:ext uri="{BB962C8B-B14F-4D97-AF65-F5344CB8AC3E}">
        <p14:creationId xmlns:p14="http://schemas.microsoft.com/office/powerpoint/2010/main" val="22370536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Espaço Reservado para Imagem de Slide 1"/>
          <p:cNvSpPr>
            <a:spLocks noGrp="1" noRot="1" noChangeAspect="1" noTextEdit="1"/>
          </p:cNvSpPr>
          <p:nvPr>
            <p:ph type="sldImg"/>
          </p:nvPr>
        </p:nvSpPr>
        <p:spPr>
          <a:xfrm>
            <a:off x="917575" y="744538"/>
            <a:ext cx="4962525" cy="3722687"/>
          </a:xfrm>
          <a:ln/>
        </p:spPr>
      </p:sp>
      <p:sp>
        <p:nvSpPr>
          <p:cNvPr id="105475" name="Espaço Reservado para Anotaçõ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105476" name="Espaço Reservado para Número de Slid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lnSpc>
                <a:spcPct val="60000"/>
              </a:lnSpc>
              <a:spcBef>
                <a:spcPct val="50000"/>
              </a:spcBef>
              <a:buChar char="•"/>
              <a:defRPr sz="2600" b="1" i="1">
                <a:solidFill>
                  <a:schemeClr val="bg1"/>
                </a:solidFill>
                <a:latin typeface="Arial" charset="0"/>
              </a:defRPr>
            </a:lvl1pPr>
            <a:lvl2pPr marL="742950" indent="-285750" algn="just" eaLnBrk="0" hangingPunct="0">
              <a:lnSpc>
                <a:spcPct val="60000"/>
              </a:lnSpc>
              <a:spcBef>
                <a:spcPct val="50000"/>
              </a:spcBef>
              <a:buChar char="•"/>
              <a:defRPr sz="2600" b="1" i="1">
                <a:solidFill>
                  <a:schemeClr val="bg1"/>
                </a:solidFill>
                <a:latin typeface="Arial" charset="0"/>
              </a:defRPr>
            </a:lvl2pPr>
            <a:lvl3pPr marL="1143000" indent="-228600" algn="just" eaLnBrk="0" hangingPunct="0">
              <a:lnSpc>
                <a:spcPct val="60000"/>
              </a:lnSpc>
              <a:spcBef>
                <a:spcPct val="50000"/>
              </a:spcBef>
              <a:buChar char="•"/>
              <a:defRPr sz="2600" b="1" i="1">
                <a:solidFill>
                  <a:schemeClr val="bg1"/>
                </a:solidFill>
                <a:latin typeface="Arial" charset="0"/>
              </a:defRPr>
            </a:lvl3pPr>
            <a:lvl4pPr marL="1600200" indent="-228600" algn="just" eaLnBrk="0" hangingPunct="0">
              <a:lnSpc>
                <a:spcPct val="60000"/>
              </a:lnSpc>
              <a:spcBef>
                <a:spcPct val="50000"/>
              </a:spcBef>
              <a:buChar char="•"/>
              <a:defRPr sz="2600" b="1" i="1">
                <a:solidFill>
                  <a:schemeClr val="bg1"/>
                </a:solidFill>
                <a:latin typeface="Arial" charset="0"/>
              </a:defRPr>
            </a:lvl4pPr>
            <a:lvl5pPr marL="2057400" indent="-228600" algn="just" eaLnBrk="0" hangingPunct="0">
              <a:lnSpc>
                <a:spcPct val="60000"/>
              </a:lnSpc>
              <a:spcBef>
                <a:spcPct val="50000"/>
              </a:spcBef>
              <a:buChar char="•"/>
              <a:defRPr sz="2600" b="1" i="1">
                <a:solidFill>
                  <a:schemeClr val="bg1"/>
                </a:solidFill>
                <a:latin typeface="Arial" charset="0"/>
              </a:defRPr>
            </a:lvl5pPr>
            <a:lvl6pPr marL="2514600" indent="-228600" algn="just" eaLnBrk="0" fontAlgn="base" hangingPunct="0">
              <a:lnSpc>
                <a:spcPct val="60000"/>
              </a:lnSpc>
              <a:spcBef>
                <a:spcPct val="50000"/>
              </a:spcBef>
              <a:spcAft>
                <a:spcPct val="0"/>
              </a:spcAft>
              <a:buChar char="•"/>
              <a:defRPr sz="2600" b="1" i="1">
                <a:solidFill>
                  <a:schemeClr val="bg1"/>
                </a:solidFill>
                <a:latin typeface="Arial" charset="0"/>
              </a:defRPr>
            </a:lvl6pPr>
            <a:lvl7pPr marL="2971800" indent="-228600" algn="just" eaLnBrk="0" fontAlgn="base" hangingPunct="0">
              <a:lnSpc>
                <a:spcPct val="60000"/>
              </a:lnSpc>
              <a:spcBef>
                <a:spcPct val="50000"/>
              </a:spcBef>
              <a:spcAft>
                <a:spcPct val="0"/>
              </a:spcAft>
              <a:buChar char="•"/>
              <a:defRPr sz="2600" b="1" i="1">
                <a:solidFill>
                  <a:schemeClr val="bg1"/>
                </a:solidFill>
                <a:latin typeface="Arial" charset="0"/>
              </a:defRPr>
            </a:lvl7pPr>
            <a:lvl8pPr marL="3429000" indent="-228600" algn="just" eaLnBrk="0" fontAlgn="base" hangingPunct="0">
              <a:lnSpc>
                <a:spcPct val="60000"/>
              </a:lnSpc>
              <a:spcBef>
                <a:spcPct val="50000"/>
              </a:spcBef>
              <a:spcAft>
                <a:spcPct val="0"/>
              </a:spcAft>
              <a:buChar char="•"/>
              <a:defRPr sz="2600" b="1" i="1">
                <a:solidFill>
                  <a:schemeClr val="bg1"/>
                </a:solidFill>
                <a:latin typeface="Arial" charset="0"/>
              </a:defRPr>
            </a:lvl8pPr>
            <a:lvl9pPr marL="3886200" indent="-228600" algn="just" eaLnBrk="0" fontAlgn="base" hangingPunct="0">
              <a:lnSpc>
                <a:spcPct val="60000"/>
              </a:lnSpc>
              <a:spcBef>
                <a:spcPct val="50000"/>
              </a:spcBef>
              <a:spcAft>
                <a:spcPct val="0"/>
              </a:spcAft>
              <a:buChar char="•"/>
              <a:defRPr sz="2600" b="1" i="1">
                <a:solidFill>
                  <a:schemeClr val="bg1"/>
                </a:solidFill>
                <a:latin typeface="Arial" charset="0"/>
              </a:defRPr>
            </a:lvl9pPr>
          </a:lstStyle>
          <a:p>
            <a:pPr algn="r" eaLnBrk="1" hangingPunct="1">
              <a:lnSpc>
                <a:spcPct val="100000"/>
              </a:lnSpc>
              <a:spcBef>
                <a:spcPct val="0"/>
              </a:spcBef>
              <a:buFontTx/>
              <a:buNone/>
            </a:pPr>
            <a:fld id="{FF66D3A2-CBA8-404A-BE96-2CC4C1CEFD57}" type="slidenum">
              <a:rPr lang="pt-BR" sz="1200" b="0" i="0" smtClean="0">
                <a:solidFill>
                  <a:schemeClr val="tx1"/>
                </a:solidFill>
                <a:latin typeface="Times New Roman" pitchFamily="18" charset="0"/>
              </a:rPr>
              <a:pPr algn="r" eaLnBrk="1" hangingPunct="1">
                <a:lnSpc>
                  <a:spcPct val="100000"/>
                </a:lnSpc>
                <a:spcBef>
                  <a:spcPct val="0"/>
                </a:spcBef>
                <a:buFontTx/>
                <a:buNone/>
              </a:pPr>
              <a:t>68</a:t>
            </a:fld>
            <a:endParaRPr lang="pt-BR" sz="1200" b="0" i="0">
              <a:solidFill>
                <a:schemeClr val="tx1"/>
              </a:solidFill>
              <a:latin typeface="Times New Roman" pitchFamily="18" charset="0"/>
            </a:endParaRPr>
          </a:p>
        </p:txBody>
      </p:sp>
    </p:spTree>
    <p:extLst>
      <p:ext uri="{BB962C8B-B14F-4D97-AF65-F5344CB8AC3E}">
        <p14:creationId xmlns:p14="http://schemas.microsoft.com/office/powerpoint/2010/main" val="23883202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Espaço Reservado para Imagem de Slide 1"/>
          <p:cNvSpPr>
            <a:spLocks noGrp="1" noRot="1" noChangeAspect="1" noTextEdit="1"/>
          </p:cNvSpPr>
          <p:nvPr>
            <p:ph type="sldImg"/>
          </p:nvPr>
        </p:nvSpPr>
        <p:spPr>
          <a:xfrm>
            <a:off x="917575" y="744538"/>
            <a:ext cx="4962525" cy="3722687"/>
          </a:xfrm>
          <a:ln/>
        </p:spPr>
      </p:sp>
      <p:sp>
        <p:nvSpPr>
          <p:cNvPr id="95235" name="Espaço Reservado para Anotaçõ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95236" name="Espaço Reservado para Número de Slid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lnSpc>
                <a:spcPct val="60000"/>
              </a:lnSpc>
              <a:spcBef>
                <a:spcPct val="50000"/>
              </a:spcBef>
              <a:buChar char="•"/>
              <a:defRPr sz="2600" b="1" i="1">
                <a:solidFill>
                  <a:schemeClr val="bg1"/>
                </a:solidFill>
                <a:latin typeface="Arial" charset="0"/>
              </a:defRPr>
            </a:lvl1pPr>
            <a:lvl2pPr marL="742950" indent="-285750" algn="just" eaLnBrk="0" hangingPunct="0">
              <a:lnSpc>
                <a:spcPct val="60000"/>
              </a:lnSpc>
              <a:spcBef>
                <a:spcPct val="50000"/>
              </a:spcBef>
              <a:buChar char="•"/>
              <a:defRPr sz="2600" b="1" i="1">
                <a:solidFill>
                  <a:schemeClr val="bg1"/>
                </a:solidFill>
                <a:latin typeface="Arial" charset="0"/>
              </a:defRPr>
            </a:lvl2pPr>
            <a:lvl3pPr marL="1143000" indent="-228600" algn="just" eaLnBrk="0" hangingPunct="0">
              <a:lnSpc>
                <a:spcPct val="60000"/>
              </a:lnSpc>
              <a:spcBef>
                <a:spcPct val="50000"/>
              </a:spcBef>
              <a:buChar char="•"/>
              <a:defRPr sz="2600" b="1" i="1">
                <a:solidFill>
                  <a:schemeClr val="bg1"/>
                </a:solidFill>
                <a:latin typeface="Arial" charset="0"/>
              </a:defRPr>
            </a:lvl3pPr>
            <a:lvl4pPr marL="1600200" indent="-228600" algn="just" eaLnBrk="0" hangingPunct="0">
              <a:lnSpc>
                <a:spcPct val="60000"/>
              </a:lnSpc>
              <a:spcBef>
                <a:spcPct val="50000"/>
              </a:spcBef>
              <a:buChar char="•"/>
              <a:defRPr sz="2600" b="1" i="1">
                <a:solidFill>
                  <a:schemeClr val="bg1"/>
                </a:solidFill>
                <a:latin typeface="Arial" charset="0"/>
              </a:defRPr>
            </a:lvl4pPr>
            <a:lvl5pPr marL="2057400" indent="-228600" algn="just" eaLnBrk="0" hangingPunct="0">
              <a:lnSpc>
                <a:spcPct val="60000"/>
              </a:lnSpc>
              <a:spcBef>
                <a:spcPct val="50000"/>
              </a:spcBef>
              <a:buChar char="•"/>
              <a:defRPr sz="2600" b="1" i="1">
                <a:solidFill>
                  <a:schemeClr val="bg1"/>
                </a:solidFill>
                <a:latin typeface="Arial" charset="0"/>
              </a:defRPr>
            </a:lvl5pPr>
            <a:lvl6pPr marL="2514600" indent="-228600" algn="just" eaLnBrk="0" fontAlgn="base" hangingPunct="0">
              <a:lnSpc>
                <a:spcPct val="60000"/>
              </a:lnSpc>
              <a:spcBef>
                <a:spcPct val="50000"/>
              </a:spcBef>
              <a:spcAft>
                <a:spcPct val="0"/>
              </a:spcAft>
              <a:buChar char="•"/>
              <a:defRPr sz="2600" b="1" i="1">
                <a:solidFill>
                  <a:schemeClr val="bg1"/>
                </a:solidFill>
                <a:latin typeface="Arial" charset="0"/>
              </a:defRPr>
            </a:lvl6pPr>
            <a:lvl7pPr marL="2971800" indent="-228600" algn="just" eaLnBrk="0" fontAlgn="base" hangingPunct="0">
              <a:lnSpc>
                <a:spcPct val="60000"/>
              </a:lnSpc>
              <a:spcBef>
                <a:spcPct val="50000"/>
              </a:spcBef>
              <a:spcAft>
                <a:spcPct val="0"/>
              </a:spcAft>
              <a:buChar char="•"/>
              <a:defRPr sz="2600" b="1" i="1">
                <a:solidFill>
                  <a:schemeClr val="bg1"/>
                </a:solidFill>
                <a:latin typeface="Arial" charset="0"/>
              </a:defRPr>
            </a:lvl7pPr>
            <a:lvl8pPr marL="3429000" indent="-228600" algn="just" eaLnBrk="0" fontAlgn="base" hangingPunct="0">
              <a:lnSpc>
                <a:spcPct val="60000"/>
              </a:lnSpc>
              <a:spcBef>
                <a:spcPct val="50000"/>
              </a:spcBef>
              <a:spcAft>
                <a:spcPct val="0"/>
              </a:spcAft>
              <a:buChar char="•"/>
              <a:defRPr sz="2600" b="1" i="1">
                <a:solidFill>
                  <a:schemeClr val="bg1"/>
                </a:solidFill>
                <a:latin typeface="Arial" charset="0"/>
              </a:defRPr>
            </a:lvl8pPr>
            <a:lvl9pPr marL="3886200" indent="-228600" algn="just" eaLnBrk="0" fontAlgn="base" hangingPunct="0">
              <a:lnSpc>
                <a:spcPct val="60000"/>
              </a:lnSpc>
              <a:spcBef>
                <a:spcPct val="50000"/>
              </a:spcBef>
              <a:spcAft>
                <a:spcPct val="0"/>
              </a:spcAft>
              <a:buChar char="•"/>
              <a:defRPr sz="2600" b="1" i="1">
                <a:solidFill>
                  <a:schemeClr val="bg1"/>
                </a:solidFill>
                <a:latin typeface="Arial" charset="0"/>
              </a:defRPr>
            </a:lvl9pPr>
          </a:lstStyle>
          <a:p>
            <a:pPr algn="r" eaLnBrk="1" hangingPunct="1">
              <a:lnSpc>
                <a:spcPct val="100000"/>
              </a:lnSpc>
              <a:spcBef>
                <a:spcPct val="0"/>
              </a:spcBef>
              <a:buFontTx/>
              <a:buNone/>
            </a:pPr>
            <a:fld id="{3C48B54A-B1F8-4CB1-BEB4-936594E71CCD}" type="slidenum">
              <a:rPr lang="pt-BR" sz="1200" b="0" i="0" smtClean="0">
                <a:solidFill>
                  <a:schemeClr val="tx1"/>
                </a:solidFill>
                <a:latin typeface="Times New Roman" pitchFamily="18" charset="0"/>
              </a:rPr>
              <a:pPr algn="r" eaLnBrk="1" hangingPunct="1">
                <a:lnSpc>
                  <a:spcPct val="100000"/>
                </a:lnSpc>
                <a:spcBef>
                  <a:spcPct val="0"/>
                </a:spcBef>
                <a:buFontTx/>
                <a:buNone/>
              </a:pPr>
              <a:t>69</a:t>
            </a:fld>
            <a:endParaRPr lang="pt-BR" sz="1200" b="0" i="0">
              <a:solidFill>
                <a:schemeClr val="tx1"/>
              </a:solidFill>
              <a:latin typeface="Times New Roman" pitchFamily="18" charset="0"/>
            </a:endParaRPr>
          </a:p>
        </p:txBody>
      </p:sp>
    </p:spTree>
    <p:extLst>
      <p:ext uri="{BB962C8B-B14F-4D97-AF65-F5344CB8AC3E}">
        <p14:creationId xmlns:p14="http://schemas.microsoft.com/office/powerpoint/2010/main" val="755117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ço Reservado para Imagem de Slide 1"/>
          <p:cNvSpPr>
            <a:spLocks noGrp="1" noRot="1" noChangeAspect="1" noTextEdit="1"/>
          </p:cNvSpPr>
          <p:nvPr>
            <p:ph type="sldImg"/>
          </p:nvPr>
        </p:nvSpPr>
        <p:spPr>
          <a:xfrm>
            <a:off x="917575" y="744538"/>
            <a:ext cx="4962525" cy="3722687"/>
          </a:xfrm>
          <a:ln/>
        </p:spPr>
      </p:sp>
      <p:sp>
        <p:nvSpPr>
          <p:cNvPr id="64515" name="Espaço Reservado para Anotaçõ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4516" name="Espaço Reservado para Número de Slid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lnSpc>
                <a:spcPct val="60000"/>
              </a:lnSpc>
              <a:spcBef>
                <a:spcPct val="50000"/>
              </a:spcBef>
              <a:buChar char="•"/>
              <a:defRPr sz="2600" b="1" i="1">
                <a:solidFill>
                  <a:schemeClr val="bg1"/>
                </a:solidFill>
                <a:latin typeface="Arial" charset="0"/>
              </a:defRPr>
            </a:lvl1pPr>
            <a:lvl2pPr marL="742950" indent="-285750" algn="just" eaLnBrk="0" hangingPunct="0">
              <a:lnSpc>
                <a:spcPct val="60000"/>
              </a:lnSpc>
              <a:spcBef>
                <a:spcPct val="50000"/>
              </a:spcBef>
              <a:buChar char="•"/>
              <a:defRPr sz="2600" b="1" i="1">
                <a:solidFill>
                  <a:schemeClr val="bg1"/>
                </a:solidFill>
                <a:latin typeface="Arial" charset="0"/>
              </a:defRPr>
            </a:lvl2pPr>
            <a:lvl3pPr marL="1143000" indent="-228600" algn="just" eaLnBrk="0" hangingPunct="0">
              <a:lnSpc>
                <a:spcPct val="60000"/>
              </a:lnSpc>
              <a:spcBef>
                <a:spcPct val="50000"/>
              </a:spcBef>
              <a:buChar char="•"/>
              <a:defRPr sz="2600" b="1" i="1">
                <a:solidFill>
                  <a:schemeClr val="bg1"/>
                </a:solidFill>
                <a:latin typeface="Arial" charset="0"/>
              </a:defRPr>
            </a:lvl3pPr>
            <a:lvl4pPr marL="1600200" indent="-228600" algn="just" eaLnBrk="0" hangingPunct="0">
              <a:lnSpc>
                <a:spcPct val="60000"/>
              </a:lnSpc>
              <a:spcBef>
                <a:spcPct val="50000"/>
              </a:spcBef>
              <a:buChar char="•"/>
              <a:defRPr sz="2600" b="1" i="1">
                <a:solidFill>
                  <a:schemeClr val="bg1"/>
                </a:solidFill>
                <a:latin typeface="Arial" charset="0"/>
              </a:defRPr>
            </a:lvl4pPr>
            <a:lvl5pPr marL="2057400" indent="-228600" algn="just" eaLnBrk="0" hangingPunct="0">
              <a:lnSpc>
                <a:spcPct val="60000"/>
              </a:lnSpc>
              <a:spcBef>
                <a:spcPct val="50000"/>
              </a:spcBef>
              <a:buChar char="•"/>
              <a:defRPr sz="2600" b="1" i="1">
                <a:solidFill>
                  <a:schemeClr val="bg1"/>
                </a:solidFill>
                <a:latin typeface="Arial" charset="0"/>
              </a:defRPr>
            </a:lvl5pPr>
            <a:lvl6pPr marL="2514600" indent="-228600" algn="just" eaLnBrk="0" fontAlgn="base" hangingPunct="0">
              <a:lnSpc>
                <a:spcPct val="60000"/>
              </a:lnSpc>
              <a:spcBef>
                <a:spcPct val="50000"/>
              </a:spcBef>
              <a:spcAft>
                <a:spcPct val="0"/>
              </a:spcAft>
              <a:buChar char="•"/>
              <a:defRPr sz="2600" b="1" i="1">
                <a:solidFill>
                  <a:schemeClr val="bg1"/>
                </a:solidFill>
                <a:latin typeface="Arial" charset="0"/>
              </a:defRPr>
            </a:lvl6pPr>
            <a:lvl7pPr marL="2971800" indent="-228600" algn="just" eaLnBrk="0" fontAlgn="base" hangingPunct="0">
              <a:lnSpc>
                <a:spcPct val="60000"/>
              </a:lnSpc>
              <a:spcBef>
                <a:spcPct val="50000"/>
              </a:spcBef>
              <a:spcAft>
                <a:spcPct val="0"/>
              </a:spcAft>
              <a:buChar char="•"/>
              <a:defRPr sz="2600" b="1" i="1">
                <a:solidFill>
                  <a:schemeClr val="bg1"/>
                </a:solidFill>
                <a:latin typeface="Arial" charset="0"/>
              </a:defRPr>
            </a:lvl7pPr>
            <a:lvl8pPr marL="3429000" indent="-228600" algn="just" eaLnBrk="0" fontAlgn="base" hangingPunct="0">
              <a:lnSpc>
                <a:spcPct val="60000"/>
              </a:lnSpc>
              <a:spcBef>
                <a:spcPct val="50000"/>
              </a:spcBef>
              <a:spcAft>
                <a:spcPct val="0"/>
              </a:spcAft>
              <a:buChar char="•"/>
              <a:defRPr sz="2600" b="1" i="1">
                <a:solidFill>
                  <a:schemeClr val="bg1"/>
                </a:solidFill>
                <a:latin typeface="Arial" charset="0"/>
              </a:defRPr>
            </a:lvl8pPr>
            <a:lvl9pPr marL="3886200" indent="-228600" algn="just" eaLnBrk="0" fontAlgn="base" hangingPunct="0">
              <a:lnSpc>
                <a:spcPct val="60000"/>
              </a:lnSpc>
              <a:spcBef>
                <a:spcPct val="50000"/>
              </a:spcBef>
              <a:spcAft>
                <a:spcPct val="0"/>
              </a:spcAft>
              <a:buChar char="•"/>
              <a:defRPr sz="2600" b="1" i="1">
                <a:solidFill>
                  <a:schemeClr val="bg1"/>
                </a:solidFill>
                <a:latin typeface="Arial" charset="0"/>
              </a:defRPr>
            </a:lvl9pPr>
          </a:lstStyle>
          <a:p>
            <a:pPr algn="r" eaLnBrk="1" hangingPunct="1">
              <a:lnSpc>
                <a:spcPct val="100000"/>
              </a:lnSpc>
              <a:spcBef>
                <a:spcPct val="0"/>
              </a:spcBef>
              <a:buFontTx/>
              <a:buNone/>
            </a:pPr>
            <a:fld id="{AEEEEEA0-7DA5-4765-8AAB-7DDE8CC9852D}" type="slidenum">
              <a:rPr lang="pt-BR" sz="1200" b="0" i="0" smtClean="0">
                <a:solidFill>
                  <a:schemeClr val="tx1"/>
                </a:solidFill>
                <a:latin typeface="Times New Roman" pitchFamily="18" charset="0"/>
              </a:rPr>
              <a:pPr algn="r" eaLnBrk="1" hangingPunct="1">
                <a:lnSpc>
                  <a:spcPct val="100000"/>
                </a:lnSpc>
                <a:spcBef>
                  <a:spcPct val="0"/>
                </a:spcBef>
                <a:buFontTx/>
                <a:buNone/>
              </a:pPr>
              <a:t>4</a:t>
            </a:fld>
            <a:endParaRPr lang="pt-BR" sz="1200" b="0" i="0">
              <a:solidFill>
                <a:schemeClr val="tx1"/>
              </a:solidFill>
              <a:latin typeface="Times New Roman" pitchFamily="18" charset="0"/>
            </a:endParaRPr>
          </a:p>
        </p:txBody>
      </p:sp>
    </p:spTree>
    <p:extLst>
      <p:ext uri="{BB962C8B-B14F-4D97-AF65-F5344CB8AC3E}">
        <p14:creationId xmlns:p14="http://schemas.microsoft.com/office/powerpoint/2010/main" val="750158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ço Reservado para Imagem de Slide 1"/>
          <p:cNvSpPr>
            <a:spLocks noGrp="1" noRot="1" noChangeAspect="1" noTextEdit="1"/>
          </p:cNvSpPr>
          <p:nvPr>
            <p:ph type="sldImg"/>
          </p:nvPr>
        </p:nvSpPr>
        <p:spPr>
          <a:xfrm>
            <a:off x="917575" y="744538"/>
            <a:ext cx="4962525" cy="3722687"/>
          </a:xfrm>
          <a:ln/>
        </p:spPr>
      </p:sp>
      <p:sp>
        <p:nvSpPr>
          <p:cNvPr id="65539" name="Espaço Reservado para Anotaçõ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5540" name="Espaço Reservado para Número de Slid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lnSpc>
                <a:spcPct val="60000"/>
              </a:lnSpc>
              <a:spcBef>
                <a:spcPct val="50000"/>
              </a:spcBef>
              <a:buChar char="•"/>
              <a:defRPr sz="2600" b="1" i="1">
                <a:solidFill>
                  <a:schemeClr val="bg1"/>
                </a:solidFill>
                <a:latin typeface="Arial" charset="0"/>
              </a:defRPr>
            </a:lvl1pPr>
            <a:lvl2pPr marL="742950" indent="-285750" algn="just" eaLnBrk="0" hangingPunct="0">
              <a:lnSpc>
                <a:spcPct val="60000"/>
              </a:lnSpc>
              <a:spcBef>
                <a:spcPct val="50000"/>
              </a:spcBef>
              <a:buChar char="•"/>
              <a:defRPr sz="2600" b="1" i="1">
                <a:solidFill>
                  <a:schemeClr val="bg1"/>
                </a:solidFill>
                <a:latin typeface="Arial" charset="0"/>
              </a:defRPr>
            </a:lvl2pPr>
            <a:lvl3pPr marL="1143000" indent="-228600" algn="just" eaLnBrk="0" hangingPunct="0">
              <a:lnSpc>
                <a:spcPct val="60000"/>
              </a:lnSpc>
              <a:spcBef>
                <a:spcPct val="50000"/>
              </a:spcBef>
              <a:buChar char="•"/>
              <a:defRPr sz="2600" b="1" i="1">
                <a:solidFill>
                  <a:schemeClr val="bg1"/>
                </a:solidFill>
                <a:latin typeface="Arial" charset="0"/>
              </a:defRPr>
            </a:lvl3pPr>
            <a:lvl4pPr marL="1600200" indent="-228600" algn="just" eaLnBrk="0" hangingPunct="0">
              <a:lnSpc>
                <a:spcPct val="60000"/>
              </a:lnSpc>
              <a:spcBef>
                <a:spcPct val="50000"/>
              </a:spcBef>
              <a:buChar char="•"/>
              <a:defRPr sz="2600" b="1" i="1">
                <a:solidFill>
                  <a:schemeClr val="bg1"/>
                </a:solidFill>
                <a:latin typeface="Arial" charset="0"/>
              </a:defRPr>
            </a:lvl4pPr>
            <a:lvl5pPr marL="2057400" indent="-228600" algn="just" eaLnBrk="0" hangingPunct="0">
              <a:lnSpc>
                <a:spcPct val="60000"/>
              </a:lnSpc>
              <a:spcBef>
                <a:spcPct val="50000"/>
              </a:spcBef>
              <a:buChar char="•"/>
              <a:defRPr sz="2600" b="1" i="1">
                <a:solidFill>
                  <a:schemeClr val="bg1"/>
                </a:solidFill>
                <a:latin typeface="Arial" charset="0"/>
              </a:defRPr>
            </a:lvl5pPr>
            <a:lvl6pPr marL="2514600" indent="-228600" algn="just" eaLnBrk="0" fontAlgn="base" hangingPunct="0">
              <a:lnSpc>
                <a:spcPct val="60000"/>
              </a:lnSpc>
              <a:spcBef>
                <a:spcPct val="50000"/>
              </a:spcBef>
              <a:spcAft>
                <a:spcPct val="0"/>
              </a:spcAft>
              <a:buChar char="•"/>
              <a:defRPr sz="2600" b="1" i="1">
                <a:solidFill>
                  <a:schemeClr val="bg1"/>
                </a:solidFill>
                <a:latin typeface="Arial" charset="0"/>
              </a:defRPr>
            </a:lvl6pPr>
            <a:lvl7pPr marL="2971800" indent="-228600" algn="just" eaLnBrk="0" fontAlgn="base" hangingPunct="0">
              <a:lnSpc>
                <a:spcPct val="60000"/>
              </a:lnSpc>
              <a:spcBef>
                <a:spcPct val="50000"/>
              </a:spcBef>
              <a:spcAft>
                <a:spcPct val="0"/>
              </a:spcAft>
              <a:buChar char="•"/>
              <a:defRPr sz="2600" b="1" i="1">
                <a:solidFill>
                  <a:schemeClr val="bg1"/>
                </a:solidFill>
                <a:latin typeface="Arial" charset="0"/>
              </a:defRPr>
            </a:lvl7pPr>
            <a:lvl8pPr marL="3429000" indent="-228600" algn="just" eaLnBrk="0" fontAlgn="base" hangingPunct="0">
              <a:lnSpc>
                <a:spcPct val="60000"/>
              </a:lnSpc>
              <a:spcBef>
                <a:spcPct val="50000"/>
              </a:spcBef>
              <a:spcAft>
                <a:spcPct val="0"/>
              </a:spcAft>
              <a:buChar char="•"/>
              <a:defRPr sz="2600" b="1" i="1">
                <a:solidFill>
                  <a:schemeClr val="bg1"/>
                </a:solidFill>
                <a:latin typeface="Arial" charset="0"/>
              </a:defRPr>
            </a:lvl8pPr>
            <a:lvl9pPr marL="3886200" indent="-228600" algn="just" eaLnBrk="0" fontAlgn="base" hangingPunct="0">
              <a:lnSpc>
                <a:spcPct val="60000"/>
              </a:lnSpc>
              <a:spcBef>
                <a:spcPct val="50000"/>
              </a:spcBef>
              <a:spcAft>
                <a:spcPct val="0"/>
              </a:spcAft>
              <a:buChar char="•"/>
              <a:defRPr sz="2600" b="1" i="1">
                <a:solidFill>
                  <a:schemeClr val="bg1"/>
                </a:solidFill>
                <a:latin typeface="Arial" charset="0"/>
              </a:defRPr>
            </a:lvl9pPr>
          </a:lstStyle>
          <a:p>
            <a:pPr algn="r" eaLnBrk="1" hangingPunct="1">
              <a:lnSpc>
                <a:spcPct val="100000"/>
              </a:lnSpc>
              <a:spcBef>
                <a:spcPct val="0"/>
              </a:spcBef>
              <a:buFontTx/>
              <a:buNone/>
            </a:pPr>
            <a:fld id="{19D20E0F-6FEF-46AD-AAF7-6B5155245C3C}" type="slidenum">
              <a:rPr lang="pt-BR" sz="1200" b="0" i="0" smtClean="0">
                <a:solidFill>
                  <a:schemeClr val="tx1"/>
                </a:solidFill>
                <a:latin typeface="Times New Roman" pitchFamily="18" charset="0"/>
              </a:rPr>
              <a:pPr algn="r" eaLnBrk="1" hangingPunct="1">
                <a:lnSpc>
                  <a:spcPct val="100000"/>
                </a:lnSpc>
                <a:spcBef>
                  <a:spcPct val="0"/>
                </a:spcBef>
                <a:buFontTx/>
                <a:buNone/>
              </a:pPr>
              <a:t>5</a:t>
            </a:fld>
            <a:endParaRPr lang="pt-BR" sz="1200" b="0" i="0">
              <a:solidFill>
                <a:schemeClr val="tx1"/>
              </a:solidFill>
              <a:latin typeface="Times New Roman" pitchFamily="18" charset="0"/>
            </a:endParaRPr>
          </a:p>
        </p:txBody>
      </p:sp>
    </p:spTree>
    <p:extLst>
      <p:ext uri="{BB962C8B-B14F-4D97-AF65-F5344CB8AC3E}">
        <p14:creationId xmlns:p14="http://schemas.microsoft.com/office/powerpoint/2010/main" val="2508066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0841CAE8-825B-4995-AC91-A86D5139B2DE}" type="slidenum">
              <a:rPr lang="pt-BR" smtClean="0"/>
              <a:pPr>
                <a:defRPr/>
              </a:pPr>
              <a:t>10</a:t>
            </a:fld>
            <a:endParaRPr lang="pt-BR"/>
          </a:p>
        </p:txBody>
      </p:sp>
    </p:spTree>
    <p:extLst>
      <p:ext uri="{BB962C8B-B14F-4D97-AF65-F5344CB8AC3E}">
        <p14:creationId xmlns:p14="http://schemas.microsoft.com/office/powerpoint/2010/main" val="3042126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ço Reservado para Imagem de Slide 1"/>
          <p:cNvSpPr>
            <a:spLocks noGrp="1" noRot="1" noChangeAspect="1" noTextEdit="1"/>
          </p:cNvSpPr>
          <p:nvPr>
            <p:ph type="sldImg"/>
          </p:nvPr>
        </p:nvSpPr>
        <p:spPr>
          <a:xfrm>
            <a:off x="917575" y="744538"/>
            <a:ext cx="4962525" cy="3722687"/>
          </a:xfrm>
          <a:ln/>
        </p:spPr>
      </p:sp>
      <p:sp>
        <p:nvSpPr>
          <p:cNvPr id="74755" name="Espaço Reservado para Anotaçõ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74756" name="Espaço Reservado para Número de Slid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lnSpc>
                <a:spcPct val="60000"/>
              </a:lnSpc>
              <a:spcBef>
                <a:spcPct val="50000"/>
              </a:spcBef>
              <a:buChar char="•"/>
              <a:defRPr sz="2600" b="1" i="1">
                <a:solidFill>
                  <a:schemeClr val="bg1"/>
                </a:solidFill>
                <a:latin typeface="Arial" charset="0"/>
              </a:defRPr>
            </a:lvl1pPr>
            <a:lvl2pPr marL="742950" indent="-285750" algn="just" eaLnBrk="0" hangingPunct="0">
              <a:lnSpc>
                <a:spcPct val="60000"/>
              </a:lnSpc>
              <a:spcBef>
                <a:spcPct val="50000"/>
              </a:spcBef>
              <a:buChar char="•"/>
              <a:defRPr sz="2600" b="1" i="1">
                <a:solidFill>
                  <a:schemeClr val="bg1"/>
                </a:solidFill>
                <a:latin typeface="Arial" charset="0"/>
              </a:defRPr>
            </a:lvl2pPr>
            <a:lvl3pPr marL="1143000" indent="-228600" algn="just" eaLnBrk="0" hangingPunct="0">
              <a:lnSpc>
                <a:spcPct val="60000"/>
              </a:lnSpc>
              <a:spcBef>
                <a:spcPct val="50000"/>
              </a:spcBef>
              <a:buChar char="•"/>
              <a:defRPr sz="2600" b="1" i="1">
                <a:solidFill>
                  <a:schemeClr val="bg1"/>
                </a:solidFill>
                <a:latin typeface="Arial" charset="0"/>
              </a:defRPr>
            </a:lvl3pPr>
            <a:lvl4pPr marL="1600200" indent="-228600" algn="just" eaLnBrk="0" hangingPunct="0">
              <a:lnSpc>
                <a:spcPct val="60000"/>
              </a:lnSpc>
              <a:spcBef>
                <a:spcPct val="50000"/>
              </a:spcBef>
              <a:buChar char="•"/>
              <a:defRPr sz="2600" b="1" i="1">
                <a:solidFill>
                  <a:schemeClr val="bg1"/>
                </a:solidFill>
                <a:latin typeface="Arial" charset="0"/>
              </a:defRPr>
            </a:lvl4pPr>
            <a:lvl5pPr marL="2057400" indent="-228600" algn="just" eaLnBrk="0" hangingPunct="0">
              <a:lnSpc>
                <a:spcPct val="60000"/>
              </a:lnSpc>
              <a:spcBef>
                <a:spcPct val="50000"/>
              </a:spcBef>
              <a:buChar char="•"/>
              <a:defRPr sz="2600" b="1" i="1">
                <a:solidFill>
                  <a:schemeClr val="bg1"/>
                </a:solidFill>
                <a:latin typeface="Arial" charset="0"/>
              </a:defRPr>
            </a:lvl5pPr>
            <a:lvl6pPr marL="2514600" indent="-228600" algn="just" eaLnBrk="0" fontAlgn="base" hangingPunct="0">
              <a:lnSpc>
                <a:spcPct val="60000"/>
              </a:lnSpc>
              <a:spcBef>
                <a:spcPct val="50000"/>
              </a:spcBef>
              <a:spcAft>
                <a:spcPct val="0"/>
              </a:spcAft>
              <a:buChar char="•"/>
              <a:defRPr sz="2600" b="1" i="1">
                <a:solidFill>
                  <a:schemeClr val="bg1"/>
                </a:solidFill>
                <a:latin typeface="Arial" charset="0"/>
              </a:defRPr>
            </a:lvl6pPr>
            <a:lvl7pPr marL="2971800" indent="-228600" algn="just" eaLnBrk="0" fontAlgn="base" hangingPunct="0">
              <a:lnSpc>
                <a:spcPct val="60000"/>
              </a:lnSpc>
              <a:spcBef>
                <a:spcPct val="50000"/>
              </a:spcBef>
              <a:spcAft>
                <a:spcPct val="0"/>
              </a:spcAft>
              <a:buChar char="•"/>
              <a:defRPr sz="2600" b="1" i="1">
                <a:solidFill>
                  <a:schemeClr val="bg1"/>
                </a:solidFill>
                <a:latin typeface="Arial" charset="0"/>
              </a:defRPr>
            </a:lvl7pPr>
            <a:lvl8pPr marL="3429000" indent="-228600" algn="just" eaLnBrk="0" fontAlgn="base" hangingPunct="0">
              <a:lnSpc>
                <a:spcPct val="60000"/>
              </a:lnSpc>
              <a:spcBef>
                <a:spcPct val="50000"/>
              </a:spcBef>
              <a:spcAft>
                <a:spcPct val="0"/>
              </a:spcAft>
              <a:buChar char="•"/>
              <a:defRPr sz="2600" b="1" i="1">
                <a:solidFill>
                  <a:schemeClr val="bg1"/>
                </a:solidFill>
                <a:latin typeface="Arial" charset="0"/>
              </a:defRPr>
            </a:lvl8pPr>
            <a:lvl9pPr marL="3886200" indent="-228600" algn="just" eaLnBrk="0" fontAlgn="base" hangingPunct="0">
              <a:lnSpc>
                <a:spcPct val="60000"/>
              </a:lnSpc>
              <a:spcBef>
                <a:spcPct val="50000"/>
              </a:spcBef>
              <a:spcAft>
                <a:spcPct val="0"/>
              </a:spcAft>
              <a:buChar char="•"/>
              <a:defRPr sz="2600" b="1" i="1">
                <a:solidFill>
                  <a:schemeClr val="bg1"/>
                </a:solidFill>
                <a:latin typeface="Arial" charset="0"/>
              </a:defRPr>
            </a:lvl9pPr>
          </a:lstStyle>
          <a:p>
            <a:pPr algn="r" eaLnBrk="1" hangingPunct="1">
              <a:lnSpc>
                <a:spcPct val="100000"/>
              </a:lnSpc>
              <a:spcBef>
                <a:spcPct val="0"/>
              </a:spcBef>
              <a:buFontTx/>
              <a:buNone/>
            </a:pPr>
            <a:fld id="{0D52842B-7629-4AD3-96C1-770AF8ADB521}" type="slidenum">
              <a:rPr lang="pt-BR" sz="1200" b="0" i="0" smtClean="0">
                <a:solidFill>
                  <a:schemeClr val="tx1"/>
                </a:solidFill>
                <a:latin typeface="Times New Roman" pitchFamily="18" charset="0"/>
              </a:rPr>
              <a:pPr algn="r" eaLnBrk="1" hangingPunct="1">
                <a:lnSpc>
                  <a:spcPct val="100000"/>
                </a:lnSpc>
                <a:spcBef>
                  <a:spcPct val="0"/>
                </a:spcBef>
                <a:buFontTx/>
                <a:buNone/>
              </a:pPr>
              <a:t>11</a:t>
            </a:fld>
            <a:endParaRPr lang="pt-BR" sz="1200" b="0" i="0">
              <a:solidFill>
                <a:schemeClr val="tx1"/>
              </a:solidFill>
              <a:latin typeface="Times New Roman" pitchFamily="18" charset="0"/>
            </a:endParaRPr>
          </a:p>
        </p:txBody>
      </p:sp>
    </p:spTree>
    <p:extLst>
      <p:ext uri="{BB962C8B-B14F-4D97-AF65-F5344CB8AC3E}">
        <p14:creationId xmlns:p14="http://schemas.microsoft.com/office/powerpoint/2010/main" val="3237182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ço Reservado para Imagem de Slide 1"/>
          <p:cNvSpPr>
            <a:spLocks noGrp="1" noRot="1" noChangeAspect="1" noTextEdit="1"/>
          </p:cNvSpPr>
          <p:nvPr>
            <p:ph type="sldImg"/>
          </p:nvPr>
        </p:nvSpPr>
        <p:spPr>
          <a:xfrm>
            <a:off x="917575" y="744538"/>
            <a:ext cx="4962525" cy="3722687"/>
          </a:xfrm>
          <a:ln/>
        </p:spPr>
      </p:sp>
      <p:sp>
        <p:nvSpPr>
          <p:cNvPr id="78851" name="Espaço Reservado para Anotaçõ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78852" name="Espaço Reservado para Número de Slid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lnSpc>
                <a:spcPct val="60000"/>
              </a:lnSpc>
              <a:spcBef>
                <a:spcPct val="50000"/>
              </a:spcBef>
              <a:buChar char="•"/>
              <a:defRPr sz="2600" b="1" i="1">
                <a:solidFill>
                  <a:schemeClr val="bg1"/>
                </a:solidFill>
                <a:latin typeface="Arial" charset="0"/>
              </a:defRPr>
            </a:lvl1pPr>
            <a:lvl2pPr marL="742950" indent="-285750" algn="just" eaLnBrk="0" hangingPunct="0">
              <a:lnSpc>
                <a:spcPct val="60000"/>
              </a:lnSpc>
              <a:spcBef>
                <a:spcPct val="50000"/>
              </a:spcBef>
              <a:buChar char="•"/>
              <a:defRPr sz="2600" b="1" i="1">
                <a:solidFill>
                  <a:schemeClr val="bg1"/>
                </a:solidFill>
                <a:latin typeface="Arial" charset="0"/>
              </a:defRPr>
            </a:lvl2pPr>
            <a:lvl3pPr marL="1143000" indent="-228600" algn="just" eaLnBrk="0" hangingPunct="0">
              <a:lnSpc>
                <a:spcPct val="60000"/>
              </a:lnSpc>
              <a:spcBef>
                <a:spcPct val="50000"/>
              </a:spcBef>
              <a:buChar char="•"/>
              <a:defRPr sz="2600" b="1" i="1">
                <a:solidFill>
                  <a:schemeClr val="bg1"/>
                </a:solidFill>
                <a:latin typeface="Arial" charset="0"/>
              </a:defRPr>
            </a:lvl3pPr>
            <a:lvl4pPr marL="1600200" indent="-228600" algn="just" eaLnBrk="0" hangingPunct="0">
              <a:lnSpc>
                <a:spcPct val="60000"/>
              </a:lnSpc>
              <a:spcBef>
                <a:spcPct val="50000"/>
              </a:spcBef>
              <a:buChar char="•"/>
              <a:defRPr sz="2600" b="1" i="1">
                <a:solidFill>
                  <a:schemeClr val="bg1"/>
                </a:solidFill>
                <a:latin typeface="Arial" charset="0"/>
              </a:defRPr>
            </a:lvl4pPr>
            <a:lvl5pPr marL="2057400" indent="-228600" algn="just" eaLnBrk="0" hangingPunct="0">
              <a:lnSpc>
                <a:spcPct val="60000"/>
              </a:lnSpc>
              <a:spcBef>
                <a:spcPct val="50000"/>
              </a:spcBef>
              <a:buChar char="•"/>
              <a:defRPr sz="2600" b="1" i="1">
                <a:solidFill>
                  <a:schemeClr val="bg1"/>
                </a:solidFill>
                <a:latin typeface="Arial" charset="0"/>
              </a:defRPr>
            </a:lvl5pPr>
            <a:lvl6pPr marL="2514600" indent="-228600" algn="just" eaLnBrk="0" fontAlgn="base" hangingPunct="0">
              <a:lnSpc>
                <a:spcPct val="60000"/>
              </a:lnSpc>
              <a:spcBef>
                <a:spcPct val="50000"/>
              </a:spcBef>
              <a:spcAft>
                <a:spcPct val="0"/>
              </a:spcAft>
              <a:buChar char="•"/>
              <a:defRPr sz="2600" b="1" i="1">
                <a:solidFill>
                  <a:schemeClr val="bg1"/>
                </a:solidFill>
                <a:latin typeface="Arial" charset="0"/>
              </a:defRPr>
            </a:lvl6pPr>
            <a:lvl7pPr marL="2971800" indent="-228600" algn="just" eaLnBrk="0" fontAlgn="base" hangingPunct="0">
              <a:lnSpc>
                <a:spcPct val="60000"/>
              </a:lnSpc>
              <a:spcBef>
                <a:spcPct val="50000"/>
              </a:spcBef>
              <a:spcAft>
                <a:spcPct val="0"/>
              </a:spcAft>
              <a:buChar char="•"/>
              <a:defRPr sz="2600" b="1" i="1">
                <a:solidFill>
                  <a:schemeClr val="bg1"/>
                </a:solidFill>
                <a:latin typeface="Arial" charset="0"/>
              </a:defRPr>
            </a:lvl7pPr>
            <a:lvl8pPr marL="3429000" indent="-228600" algn="just" eaLnBrk="0" fontAlgn="base" hangingPunct="0">
              <a:lnSpc>
                <a:spcPct val="60000"/>
              </a:lnSpc>
              <a:spcBef>
                <a:spcPct val="50000"/>
              </a:spcBef>
              <a:spcAft>
                <a:spcPct val="0"/>
              </a:spcAft>
              <a:buChar char="•"/>
              <a:defRPr sz="2600" b="1" i="1">
                <a:solidFill>
                  <a:schemeClr val="bg1"/>
                </a:solidFill>
                <a:latin typeface="Arial" charset="0"/>
              </a:defRPr>
            </a:lvl8pPr>
            <a:lvl9pPr marL="3886200" indent="-228600" algn="just" eaLnBrk="0" fontAlgn="base" hangingPunct="0">
              <a:lnSpc>
                <a:spcPct val="60000"/>
              </a:lnSpc>
              <a:spcBef>
                <a:spcPct val="50000"/>
              </a:spcBef>
              <a:spcAft>
                <a:spcPct val="0"/>
              </a:spcAft>
              <a:buChar char="•"/>
              <a:defRPr sz="2600" b="1" i="1">
                <a:solidFill>
                  <a:schemeClr val="bg1"/>
                </a:solidFill>
                <a:latin typeface="Arial" charset="0"/>
              </a:defRPr>
            </a:lvl9pPr>
          </a:lstStyle>
          <a:p>
            <a:pPr algn="r" eaLnBrk="1" hangingPunct="1">
              <a:lnSpc>
                <a:spcPct val="100000"/>
              </a:lnSpc>
              <a:spcBef>
                <a:spcPct val="0"/>
              </a:spcBef>
              <a:buFontTx/>
              <a:buNone/>
            </a:pPr>
            <a:fld id="{96B7D70D-27B0-4BBD-85A3-1B72F680EFCE}" type="slidenum">
              <a:rPr lang="pt-BR" sz="1200" b="0" i="0" smtClean="0">
                <a:solidFill>
                  <a:schemeClr val="tx1"/>
                </a:solidFill>
                <a:latin typeface="Times New Roman" pitchFamily="18" charset="0"/>
              </a:rPr>
              <a:pPr algn="r" eaLnBrk="1" hangingPunct="1">
                <a:lnSpc>
                  <a:spcPct val="100000"/>
                </a:lnSpc>
                <a:spcBef>
                  <a:spcPct val="0"/>
                </a:spcBef>
                <a:buFontTx/>
                <a:buNone/>
              </a:pPr>
              <a:t>15</a:t>
            </a:fld>
            <a:endParaRPr lang="pt-BR" sz="1200" b="0" i="0">
              <a:solidFill>
                <a:schemeClr val="tx1"/>
              </a:solidFill>
              <a:latin typeface="Times New Roman" pitchFamily="18" charset="0"/>
            </a:endParaRPr>
          </a:p>
        </p:txBody>
      </p:sp>
    </p:spTree>
    <p:extLst>
      <p:ext uri="{BB962C8B-B14F-4D97-AF65-F5344CB8AC3E}">
        <p14:creationId xmlns:p14="http://schemas.microsoft.com/office/powerpoint/2010/main" val="75154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Espaço Reservado para Imagem de Slide 1"/>
          <p:cNvSpPr>
            <a:spLocks noGrp="1" noRot="1" noChangeAspect="1" noTextEdit="1"/>
          </p:cNvSpPr>
          <p:nvPr>
            <p:ph type="sldImg"/>
          </p:nvPr>
        </p:nvSpPr>
        <p:spPr>
          <a:xfrm>
            <a:off x="917575" y="744538"/>
            <a:ext cx="4962525" cy="3722687"/>
          </a:xfrm>
          <a:ln/>
        </p:spPr>
      </p:sp>
      <p:sp>
        <p:nvSpPr>
          <p:cNvPr id="79875" name="Espaço Reservado para Anotaçõ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79876" name="Espaço Reservado para Número de Slid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eaLnBrk="0" hangingPunct="0">
              <a:lnSpc>
                <a:spcPct val="60000"/>
              </a:lnSpc>
              <a:spcBef>
                <a:spcPct val="50000"/>
              </a:spcBef>
              <a:buChar char="•"/>
              <a:defRPr sz="2600" b="1" i="1">
                <a:solidFill>
                  <a:schemeClr val="bg1"/>
                </a:solidFill>
                <a:latin typeface="Arial" charset="0"/>
              </a:defRPr>
            </a:lvl1pPr>
            <a:lvl2pPr marL="742950" indent="-285750" algn="just" eaLnBrk="0" hangingPunct="0">
              <a:lnSpc>
                <a:spcPct val="60000"/>
              </a:lnSpc>
              <a:spcBef>
                <a:spcPct val="50000"/>
              </a:spcBef>
              <a:buChar char="•"/>
              <a:defRPr sz="2600" b="1" i="1">
                <a:solidFill>
                  <a:schemeClr val="bg1"/>
                </a:solidFill>
                <a:latin typeface="Arial" charset="0"/>
              </a:defRPr>
            </a:lvl2pPr>
            <a:lvl3pPr marL="1143000" indent="-228600" algn="just" eaLnBrk="0" hangingPunct="0">
              <a:lnSpc>
                <a:spcPct val="60000"/>
              </a:lnSpc>
              <a:spcBef>
                <a:spcPct val="50000"/>
              </a:spcBef>
              <a:buChar char="•"/>
              <a:defRPr sz="2600" b="1" i="1">
                <a:solidFill>
                  <a:schemeClr val="bg1"/>
                </a:solidFill>
                <a:latin typeface="Arial" charset="0"/>
              </a:defRPr>
            </a:lvl3pPr>
            <a:lvl4pPr marL="1600200" indent="-228600" algn="just" eaLnBrk="0" hangingPunct="0">
              <a:lnSpc>
                <a:spcPct val="60000"/>
              </a:lnSpc>
              <a:spcBef>
                <a:spcPct val="50000"/>
              </a:spcBef>
              <a:buChar char="•"/>
              <a:defRPr sz="2600" b="1" i="1">
                <a:solidFill>
                  <a:schemeClr val="bg1"/>
                </a:solidFill>
                <a:latin typeface="Arial" charset="0"/>
              </a:defRPr>
            </a:lvl4pPr>
            <a:lvl5pPr marL="2057400" indent="-228600" algn="just" eaLnBrk="0" hangingPunct="0">
              <a:lnSpc>
                <a:spcPct val="60000"/>
              </a:lnSpc>
              <a:spcBef>
                <a:spcPct val="50000"/>
              </a:spcBef>
              <a:buChar char="•"/>
              <a:defRPr sz="2600" b="1" i="1">
                <a:solidFill>
                  <a:schemeClr val="bg1"/>
                </a:solidFill>
                <a:latin typeface="Arial" charset="0"/>
              </a:defRPr>
            </a:lvl5pPr>
            <a:lvl6pPr marL="2514600" indent="-228600" algn="just" eaLnBrk="0" fontAlgn="base" hangingPunct="0">
              <a:lnSpc>
                <a:spcPct val="60000"/>
              </a:lnSpc>
              <a:spcBef>
                <a:spcPct val="50000"/>
              </a:spcBef>
              <a:spcAft>
                <a:spcPct val="0"/>
              </a:spcAft>
              <a:buChar char="•"/>
              <a:defRPr sz="2600" b="1" i="1">
                <a:solidFill>
                  <a:schemeClr val="bg1"/>
                </a:solidFill>
                <a:latin typeface="Arial" charset="0"/>
              </a:defRPr>
            </a:lvl6pPr>
            <a:lvl7pPr marL="2971800" indent="-228600" algn="just" eaLnBrk="0" fontAlgn="base" hangingPunct="0">
              <a:lnSpc>
                <a:spcPct val="60000"/>
              </a:lnSpc>
              <a:spcBef>
                <a:spcPct val="50000"/>
              </a:spcBef>
              <a:spcAft>
                <a:spcPct val="0"/>
              </a:spcAft>
              <a:buChar char="•"/>
              <a:defRPr sz="2600" b="1" i="1">
                <a:solidFill>
                  <a:schemeClr val="bg1"/>
                </a:solidFill>
                <a:latin typeface="Arial" charset="0"/>
              </a:defRPr>
            </a:lvl7pPr>
            <a:lvl8pPr marL="3429000" indent="-228600" algn="just" eaLnBrk="0" fontAlgn="base" hangingPunct="0">
              <a:lnSpc>
                <a:spcPct val="60000"/>
              </a:lnSpc>
              <a:spcBef>
                <a:spcPct val="50000"/>
              </a:spcBef>
              <a:spcAft>
                <a:spcPct val="0"/>
              </a:spcAft>
              <a:buChar char="•"/>
              <a:defRPr sz="2600" b="1" i="1">
                <a:solidFill>
                  <a:schemeClr val="bg1"/>
                </a:solidFill>
                <a:latin typeface="Arial" charset="0"/>
              </a:defRPr>
            </a:lvl8pPr>
            <a:lvl9pPr marL="3886200" indent="-228600" algn="just" eaLnBrk="0" fontAlgn="base" hangingPunct="0">
              <a:lnSpc>
                <a:spcPct val="60000"/>
              </a:lnSpc>
              <a:spcBef>
                <a:spcPct val="50000"/>
              </a:spcBef>
              <a:spcAft>
                <a:spcPct val="0"/>
              </a:spcAft>
              <a:buChar char="•"/>
              <a:defRPr sz="2600" b="1" i="1">
                <a:solidFill>
                  <a:schemeClr val="bg1"/>
                </a:solidFill>
                <a:latin typeface="Arial" charset="0"/>
              </a:defRPr>
            </a:lvl9pPr>
          </a:lstStyle>
          <a:p>
            <a:pPr algn="r" eaLnBrk="1" hangingPunct="1">
              <a:lnSpc>
                <a:spcPct val="100000"/>
              </a:lnSpc>
              <a:spcBef>
                <a:spcPct val="0"/>
              </a:spcBef>
              <a:buFontTx/>
              <a:buNone/>
            </a:pPr>
            <a:fld id="{73DA1489-5B1D-401F-A357-BABA42B32236}" type="slidenum">
              <a:rPr lang="pt-BR" sz="1200" b="0" i="0" smtClean="0">
                <a:solidFill>
                  <a:schemeClr val="tx1"/>
                </a:solidFill>
                <a:latin typeface="Times New Roman" pitchFamily="18" charset="0"/>
              </a:rPr>
              <a:pPr algn="r" eaLnBrk="1" hangingPunct="1">
                <a:lnSpc>
                  <a:spcPct val="100000"/>
                </a:lnSpc>
                <a:spcBef>
                  <a:spcPct val="0"/>
                </a:spcBef>
                <a:buFontTx/>
                <a:buNone/>
              </a:pPr>
              <a:t>16</a:t>
            </a:fld>
            <a:endParaRPr lang="pt-BR" sz="1200" b="0" i="0">
              <a:solidFill>
                <a:schemeClr val="tx1"/>
              </a:solidFill>
              <a:latin typeface="Times New Roman" pitchFamily="18" charset="0"/>
            </a:endParaRPr>
          </a:p>
        </p:txBody>
      </p:sp>
    </p:spTree>
    <p:extLst>
      <p:ext uri="{BB962C8B-B14F-4D97-AF65-F5344CB8AC3E}">
        <p14:creationId xmlns:p14="http://schemas.microsoft.com/office/powerpoint/2010/main" val="2647054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pt-BR"/>
              <a:t>Clique para editar o título mestre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pPr>
              <a:defRPr/>
            </a:pPr>
            <a:endParaRPr lang="pt-BR"/>
          </a:p>
        </p:txBody>
      </p:sp>
      <p:sp>
        <p:nvSpPr>
          <p:cNvPr id="5" name="Footer Placeholder 4"/>
          <p:cNvSpPr>
            <a:spLocks noGrp="1"/>
          </p:cNvSpPr>
          <p:nvPr>
            <p:ph type="ftr" sz="quarter" idx="11"/>
          </p:nvPr>
        </p:nvSpPr>
        <p:spPr/>
        <p:txBody>
          <a:bodyPr/>
          <a:lstStyle/>
          <a:p>
            <a:pPr>
              <a:defRPr/>
            </a:pPr>
            <a:endParaRPr lang="pt-BR"/>
          </a:p>
        </p:txBody>
      </p:sp>
      <p:sp>
        <p:nvSpPr>
          <p:cNvPr id="6" name="Slide Number Placeholder 5"/>
          <p:cNvSpPr>
            <a:spLocks noGrp="1"/>
          </p:cNvSpPr>
          <p:nvPr>
            <p:ph type="sldNum" sz="quarter" idx="12"/>
          </p:nvPr>
        </p:nvSpPr>
        <p:spPr/>
        <p:txBody>
          <a:bodyPr/>
          <a:lstStyle/>
          <a:p>
            <a:pPr>
              <a:defRPr/>
            </a:pPr>
            <a:fld id="{B428A67B-F56A-42D8-BFF9-0A6A170241E1}" type="slidenum">
              <a:rPr lang="pt-BR" smtClean="0"/>
              <a:pPr>
                <a:defRPr/>
              </a:pPr>
              <a:t>‹nº›</a:t>
            </a:fld>
            <a:endParaRPr lang="pt-BR"/>
          </a:p>
        </p:txBody>
      </p:sp>
    </p:spTree>
    <p:extLst>
      <p:ext uri="{BB962C8B-B14F-4D97-AF65-F5344CB8AC3E}">
        <p14:creationId xmlns:p14="http://schemas.microsoft.com/office/powerpoint/2010/main" val="421387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pt-BR"/>
              <a:t>Clique para editar o título mestre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pPr>
              <a:defRPr/>
            </a:pPr>
            <a:endParaRPr lang="pt-BR"/>
          </a:p>
        </p:txBody>
      </p:sp>
      <p:sp>
        <p:nvSpPr>
          <p:cNvPr id="5" name="Footer Placeholder 4"/>
          <p:cNvSpPr>
            <a:spLocks noGrp="1"/>
          </p:cNvSpPr>
          <p:nvPr>
            <p:ph type="ftr" sz="quarter" idx="11"/>
          </p:nvPr>
        </p:nvSpPr>
        <p:spPr/>
        <p:txBody>
          <a:bodyPr/>
          <a:lstStyle/>
          <a:p>
            <a:pPr>
              <a:defRPr/>
            </a:pPr>
            <a:endParaRPr lang="pt-BR"/>
          </a:p>
        </p:txBody>
      </p:sp>
      <p:sp>
        <p:nvSpPr>
          <p:cNvPr id="6" name="Slide Number Placeholder 5"/>
          <p:cNvSpPr>
            <a:spLocks noGrp="1"/>
          </p:cNvSpPr>
          <p:nvPr>
            <p:ph type="sldNum" sz="quarter" idx="12"/>
          </p:nvPr>
        </p:nvSpPr>
        <p:spPr/>
        <p:txBody>
          <a:bodyPr/>
          <a:lstStyle/>
          <a:p>
            <a:pPr>
              <a:defRPr/>
            </a:pPr>
            <a:fld id="{B428A67B-F56A-42D8-BFF9-0A6A170241E1}" type="slidenum">
              <a:rPr lang="pt-BR" smtClean="0"/>
              <a:pPr>
                <a:defRPr/>
              </a:pPr>
              <a:t>‹nº›</a:t>
            </a:fld>
            <a:endParaRPr lang="pt-BR"/>
          </a:p>
        </p:txBody>
      </p:sp>
    </p:spTree>
    <p:extLst>
      <p:ext uri="{BB962C8B-B14F-4D97-AF65-F5344CB8AC3E}">
        <p14:creationId xmlns:p14="http://schemas.microsoft.com/office/powerpoint/2010/main" val="1899247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pt-BR"/>
              <a:t>Clique para editar o título mestre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Editar estilos de texto Mestre</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pPr>
              <a:defRPr/>
            </a:pPr>
            <a:endParaRPr lang="pt-BR"/>
          </a:p>
        </p:txBody>
      </p:sp>
      <p:sp>
        <p:nvSpPr>
          <p:cNvPr id="5" name="Footer Placeholder 4"/>
          <p:cNvSpPr>
            <a:spLocks noGrp="1"/>
          </p:cNvSpPr>
          <p:nvPr>
            <p:ph type="ftr" sz="quarter" idx="11"/>
          </p:nvPr>
        </p:nvSpPr>
        <p:spPr/>
        <p:txBody>
          <a:bodyPr/>
          <a:lstStyle/>
          <a:p>
            <a:pPr>
              <a:defRPr/>
            </a:pPr>
            <a:endParaRPr lang="pt-BR"/>
          </a:p>
        </p:txBody>
      </p:sp>
      <p:sp>
        <p:nvSpPr>
          <p:cNvPr id="6" name="Slide Number Placeholder 5"/>
          <p:cNvSpPr>
            <a:spLocks noGrp="1"/>
          </p:cNvSpPr>
          <p:nvPr>
            <p:ph type="sldNum" sz="quarter" idx="12"/>
          </p:nvPr>
        </p:nvSpPr>
        <p:spPr/>
        <p:txBody>
          <a:bodyPr/>
          <a:lstStyle/>
          <a:p>
            <a:pPr>
              <a:defRPr/>
            </a:pPr>
            <a:fld id="{B428A67B-F56A-42D8-BFF9-0A6A170241E1}" type="slidenum">
              <a:rPr lang="pt-BR" smtClean="0"/>
              <a:pPr>
                <a:defRPr/>
              </a:pPr>
              <a:t>‹nº›</a:t>
            </a:fld>
            <a:endParaRPr lang="pt-B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9484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pt-BR"/>
              <a:t>Clique para editar o título mestre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pPr>
              <a:defRPr/>
            </a:pPr>
            <a:endParaRPr lang="pt-BR"/>
          </a:p>
        </p:txBody>
      </p:sp>
      <p:sp>
        <p:nvSpPr>
          <p:cNvPr id="5" name="Footer Placeholder 4"/>
          <p:cNvSpPr>
            <a:spLocks noGrp="1"/>
          </p:cNvSpPr>
          <p:nvPr>
            <p:ph type="ftr" sz="quarter" idx="11"/>
          </p:nvPr>
        </p:nvSpPr>
        <p:spPr/>
        <p:txBody>
          <a:bodyPr/>
          <a:lstStyle/>
          <a:p>
            <a:pPr>
              <a:defRPr/>
            </a:pPr>
            <a:endParaRPr lang="pt-BR"/>
          </a:p>
        </p:txBody>
      </p:sp>
      <p:sp>
        <p:nvSpPr>
          <p:cNvPr id="6" name="Slide Number Placeholder 5"/>
          <p:cNvSpPr>
            <a:spLocks noGrp="1"/>
          </p:cNvSpPr>
          <p:nvPr>
            <p:ph type="sldNum" sz="quarter" idx="12"/>
          </p:nvPr>
        </p:nvSpPr>
        <p:spPr/>
        <p:txBody>
          <a:bodyPr/>
          <a:lstStyle/>
          <a:p>
            <a:pPr>
              <a:defRPr/>
            </a:pPr>
            <a:fld id="{B428A67B-F56A-42D8-BFF9-0A6A170241E1}" type="slidenum">
              <a:rPr lang="pt-BR" smtClean="0"/>
              <a:pPr>
                <a:defRPr/>
              </a:pPr>
              <a:t>‹nº›</a:t>
            </a:fld>
            <a:endParaRPr lang="pt-BR"/>
          </a:p>
        </p:txBody>
      </p:sp>
    </p:spTree>
    <p:extLst>
      <p:ext uri="{BB962C8B-B14F-4D97-AF65-F5344CB8AC3E}">
        <p14:creationId xmlns:p14="http://schemas.microsoft.com/office/powerpoint/2010/main" val="4228020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pt-BR"/>
              <a:t>Clique para editar o título mestre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Editar estilos de texto Mestre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pPr>
              <a:defRPr/>
            </a:pPr>
            <a:endParaRPr lang="pt-BR"/>
          </a:p>
        </p:txBody>
      </p:sp>
      <p:sp>
        <p:nvSpPr>
          <p:cNvPr id="5" name="Footer Placeholder 4"/>
          <p:cNvSpPr>
            <a:spLocks noGrp="1"/>
          </p:cNvSpPr>
          <p:nvPr>
            <p:ph type="ftr" sz="quarter" idx="11"/>
          </p:nvPr>
        </p:nvSpPr>
        <p:spPr/>
        <p:txBody>
          <a:bodyPr/>
          <a:lstStyle/>
          <a:p>
            <a:pPr>
              <a:defRPr/>
            </a:pPr>
            <a:endParaRPr lang="pt-BR"/>
          </a:p>
        </p:txBody>
      </p:sp>
      <p:sp>
        <p:nvSpPr>
          <p:cNvPr id="6" name="Slide Number Placeholder 5"/>
          <p:cNvSpPr>
            <a:spLocks noGrp="1"/>
          </p:cNvSpPr>
          <p:nvPr>
            <p:ph type="sldNum" sz="quarter" idx="12"/>
          </p:nvPr>
        </p:nvSpPr>
        <p:spPr/>
        <p:txBody>
          <a:bodyPr/>
          <a:lstStyle/>
          <a:p>
            <a:pPr>
              <a:defRPr/>
            </a:pPr>
            <a:fld id="{B428A67B-F56A-42D8-BFF9-0A6A170241E1}" type="slidenum">
              <a:rPr lang="pt-BR" smtClean="0"/>
              <a:pPr>
                <a:defRPr/>
              </a:pPr>
              <a:t>‹nº›</a:t>
            </a:fld>
            <a:endParaRPr lang="pt-B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69136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pt-BR"/>
              <a:t>Clique para editar o título mestre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Editar estilos de texto Mestre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pPr>
              <a:defRPr/>
            </a:pPr>
            <a:endParaRPr lang="pt-BR"/>
          </a:p>
        </p:txBody>
      </p:sp>
      <p:sp>
        <p:nvSpPr>
          <p:cNvPr id="5" name="Footer Placeholder 4"/>
          <p:cNvSpPr>
            <a:spLocks noGrp="1"/>
          </p:cNvSpPr>
          <p:nvPr>
            <p:ph type="ftr" sz="quarter" idx="11"/>
          </p:nvPr>
        </p:nvSpPr>
        <p:spPr/>
        <p:txBody>
          <a:bodyPr/>
          <a:lstStyle/>
          <a:p>
            <a:pPr>
              <a:defRPr/>
            </a:pPr>
            <a:endParaRPr lang="pt-BR"/>
          </a:p>
        </p:txBody>
      </p:sp>
      <p:sp>
        <p:nvSpPr>
          <p:cNvPr id="6" name="Slide Number Placeholder 5"/>
          <p:cNvSpPr>
            <a:spLocks noGrp="1"/>
          </p:cNvSpPr>
          <p:nvPr>
            <p:ph type="sldNum" sz="quarter" idx="12"/>
          </p:nvPr>
        </p:nvSpPr>
        <p:spPr/>
        <p:txBody>
          <a:bodyPr/>
          <a:lstStyle/>
          <a:p>
            <a:pPr>
              <a:defRPr/>
            </a:pPr>
            <a:fld id="{B428A67B-F56A-42D8-BFF9-0A6A170241E1}" type="slidenum">
              <a:rPr lang="pt-BR" smtClean="0"/>
              <a:pPr>
                <a:defRPr/>
              </a:pPr>
              <a:t>‹nº›</a:t>
            </a:fld>
            <a:endParaRPr lang="pt-BR"/>
          </a:p>
        </p:txBody>
      </p:sp>
    </p:spTree>
    <p:extLst>
      <p:ext uri="{BB962C8B-B14F-4D97-AF65-F5344CB8AC3E}">
        <p14:creationId xmlns:p14="http://schemas.microsoft.com/office/powerpoint/2010/main" val="2562068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pPr>
              <a:defRPr/>
            </a:pPr>
            <a:endParaRPr lang="pt-BR"/>
          </a:p>
        </p:txBody>
      </p:sp>
      <p:sp>
        <p:nvSpPr>
          <p:cNvPr id="5" name="Footer Placeholder 4"/>
          <p:cNvSpPr>
            <a:spLocks noGrp="1"/>
          </p:cNvSpPr>
          <p:nvPr>
            <p:ph type="ftr" sz="quarter" idx="11"/>
          </p:nvPr>
        </p:nvSpPr>
        <p:spPr/>
        <p:txBody>
          <a:bodyPr/>
          <a:lstStyle/>
          <a:p>
            <a:pPr>
              <a:defRPr/>
            </a:pPr>
            <a:endParaRPr lang="pt-BR"/>
          </a:p>
        </p:txBody>
      </p:sp>
      <p:sp>
        <p:nvSpPr>
          <p:cNvPr id="6" name="Slide Number Placeholder 5"/>
          <p:cNvSpPr>
            <a:spLocks noGrp="1"/>
          </p:cNvSpPr>
          <p:nvPr>
            <p:ph type="sldNum" sz="quarter" idx="12"/>
          </p:nvPr>
        </p:nvSpPr>
        <p:spPr/>
        <p:txBody>
          <a:bodyPr/>
          <a:lstStyle/>
          <a:p>
            <a:pPr>
              <a:defRPr/>
            </a:pPr>
            <a:fld id="{B428A67B-F56A-42D8-BFF9-0A6A170241E1}" type="slidenum">
              <a:rPr lang="pt-BR" smtClean="0"/>
              <a:pPr>
                <a:defRPr/>
              </a:pPr>
              <a:t>‹nº›</a:t>
            </a:fld>
            <a:endParaRPr lang="pt-BR"/>
          </a:p>
        </p:txBody>
      </p:sp>
    </p:spTree>
    <p:extLst>
      <p:ext uri="{BB962C8B-B14F-4D97-AF65-F5344CB8AC3E}">
        <p14:creationId xmlns:p14="http://schemas.microsoft.com/office/powerpoint/2010/main" val="1645550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pt-BR"/>
              <a:t>Clique para editar o título mestre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pPr>
              <a:defRPr/>
            </a:pPr>
            <a:endParaRPr lang="pt-BR"/>
          </a:p>
        </p:txBody>
      </p:sp>
      <p:sp>
        <p:nvSpPr>
          <p:cNvPr id="5" name="Footer Placeholder 4"/>
          <p:cNvSpPr>
            <a:spLocks noGrp="1"/>
          </p:cNvSpPr>
          <p:nvPr>
            <p:ph type="ftr" sz="quarter" idx="11"/>
          </p:nvPr>
        </p:nvSpPr>
        <p:spPr/>
        <p:txBody>
          <a:bodyPr/>
          <a:lstStyle/>
          <a:p>
            <a:pPr>
              <a:defRPr/>
            </a:pPr>
            <a:endParaRPr lang="pt-BR"/>
          </a:p>
        </p:txBody>
      </p:sp>
      <p:sp>
        <p:nvSpPr>
          <p:cNvPr id="6" name="Slide Number Placeholder 5"/>
          <p:cNvSpPr>
            <a:spLocks noGrp="1"/>
          </p:cNvSpPr>
          <p:nvPr>
            <p:ph type="sldNum" sz="quarter" idx="12"/>
          </p:nvPr>
        </p:nvSpPr>
        <p:spPr/>
        <p:txBody>
          <a:bodyPr/>
          <a:lstStyle/>
          <a:p>
            <a:pPr>
              <a:defRPr/>
            </a:pPr>
            <a:fld id="{B428A67B-F56A-42D8-BFF9-0A6A170241E1}" type="slidenum">
              <a:rPr lang="pt-BR" smtClean="0"/>
              <a:pPr>
                <a:defRPr/>
              </a:pPr>
              <a:t>‹nº›</a:t>
            </a:fld>
            <a:endParaRPr lang="pt-BR"/>
          </a:p>
        </p:txBody>
      </p:sp>
    </p:spTree>
    <p:extLst>
      <p:ext uri="{BB962C8B-B14F-4D97-AF65-F5344CB8AC3E}">
        <p14:creationId xmlns:p14="http://schemas.microsoft.com/office/powerpoint/2010/main" val="5739677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Slide de título">
    <p:spTree>
      <p:nvGrpSpPr>
        <p:cNvPr id="1" name=""/>
        <p:cNvGrpSpPr/>
        <p:nvPr/>
      </p:nvGrpSpPr>
      <p:grpSpPr>
        <a:xfrm>
          <a:off x="0" y="0"/>
          <a:ext cx="0" cy="0"/>
          <a:chOff x="0" y="0"/>
          <a:chExt cx="0" cy="0"/>
        </a:xfrm>
      </p:grpSpPr>
      <p:sp>
        <p:nvSpPr>
          <p:cNvPr id="9" name="Retângulo 8"/>
          <p:cNvSpPr/>
          <p:nvPr userDrawn="1"/>
        </p:nvSpPr>
        <p:spPr>
          <a:xfrm rot="16200000">
            <a:off x="-3388222" y="3362274"/>
            <a:ext cx="6883947" cy="107504"/>
          </a:xfrm>
          <a:prstGeom prst="rect">
            <a:avLst/>
          </a:prstGeom>
          <a:solidFill>
            <a:srgbClr val="4A74A6"/>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pt-BR" dirty="0"/>
          </a:p>
        </p:txBody>
      </p:sp>
    </p:spTree>
    <p:extLst>
      <p:ext uri="{BB962C8B-B14F-4D97-AF65-F5344CB8AC3E}">
        <p14:creationId xmlns:p14="http://schemas.microsoft.com/office/powerpoint/2010/main" val="9549754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10083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CaixaDeTexto 1"/>
          <p:cNvSpPr txBox="1">
            <a:spLocks noChangeArrowheads="1"/>
          </p:cNvSpPr>
          <p:nvPr userDrawn="1"/>
        </p:nvSpPr>
        <p:spPr bwMode="auto">
          <a:xfrm>
            <a:off x="171450" y="6346825"/>
            <a:ext cx="7969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Aft>
                <a:spcPts val="600"/>
              </a:spcAft>
              <a:defRPr/>
            </a:pPr>
            <a:fld id="{25291181-AF0B-4B66-9DB7-F4BB4CC8A614}" type="slidenum">
              <a:rPr lang="pt-BR" altLang="pt-BR" sz="1200" i="0" smtClean="0">
                <a:solidFill>
                  <a:srgbClr val="003300"/>
                </a:solidFill>
                <a:latin typeface="Tahoma" pitchFamily="34" charset="0"/>
                <a:cs typeface="Tahoma" pitchFamily="34" charset="0"/>
              </a:rPr>
              <a:pPr>
                <a:spcAft>
                  <a:spcPts val="600"/>
                </a:spcAft>
                <a:defRPr/>
              </a:pPr>
              <a:t>‹nº›</a:t>
            </a:fld>
            <a:endParaRPr lang="pt-BR" altLang="pt-BR" sz="1200" i="0">
              <a:solidFill>
                <a:srgbClr val="003300"/>
              </a:solidFill>
              <a:latin typeface="Tahoma" pitchFamily="34" charset="0"/>
              <a:cs typeface="Tahoma" pitchFamily="34" charset="0"/>
            </a:endParaRPr>
          </a:p>
        </p:txBody>
      </p:sp>
      <p:sp>
        <p:nvSpPr>
          <p:cNvPr id="3" name="CaixaDeTexto 2"/>
          <p:cNvSpPr txBox="1">
            <a:spLocks noChangeArrowheads="1"/>
          </p:cNvSpPr>
          <p:nvPr userDrawn="1"/>
        </p:nvSpPr>
        <p:spPr bwMode="auto">
          <a:xfrm>
            <a:off x="3779838" y="6362700"/>
            <a:ext cx="134778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Aft>
                <a:spcPts val="600"/>
              </a:spcAft>
              <a:defRPr/>
            </a:pPr>
            <a:r>
              <a:rPr lang="pt-BR" sz="1100" i="0" dirty="0">
                <a:solidFill>
                  <a:srgbClr val="003300"/>
                </a:solidFill>
                <a:latin typeface="Tahoma" pitchFamily="34" charset="0"/>
                <a:cs typeface="Tahoma" pitchFamily="34" charset="0"/>
              </a:rPr>
              <a:t>Março/2011</a:t>
            </a:r>
          </a:p>
        </p:txBody>
      </p:sp>
    </p:spTree>
    <p:extLst>
      <p:ext uri="{BB962C8B-B14F-4D97-AF65-F5344CB8AC3E}">
        <p14:creationId xmlns:p14="http://schemas.microsoft.com/office/powerpoint/2010/main" val="2287610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pPr>
              <a:defRPr/>
            </a:pPr>
            <a:endParaRPr lang="pt-BR"/>
          </a:p>
        </p:txBody>
      </p:sp>
      <p:sp>
        <p:nvSpPr>
          <p:cNvPr id="5" name="Footer Placeholder 4"/>
          <p:cNvSpPr>
            <a:spLocks noGrp="1"/>
          </p:cNvSpPr>
          <p:nvPr>
            <p:ph type="ftr" sz="quarter" idx="11"/>
          </p:nvPr>
        </p:nvSpPr>
        <p:spPr/>
        <p:txBody>
          <a:bodyPr/>
          <a:lstStyle/>
          <a:p>
            <a:pPr>
              <a:defRPr/>
            </a:pPr>
            <a:endParaRPr lang="pt-BR"/>
          </a:p>
        </p:txBody>
      </p:sp>
      <p:sp>
        <p:nvSpPr>
          <p:cNvPr id="6" name="Slide Number Placeholder 5"/>
          <p:cNvSpPr>
            <a:spLocks noGrp="1"/>
          </p:cNvSpPr>
          <p:nvPr>
            <p:ph type="sldNum" sz="quarter" idx="12"/>
          </p:nvPr>
        </p:nvSpPr>
        <p:spPr/>
        <p:txBody>
          <a:bodyPr/>
          <a:lstStyle/>
          <a:p>
            <a:pPr>
              <a:defRPr/>
            </a:pPr>
            <a:fld id="{B428A67B-F56A-42D8-BFF9-0A6A170241E1}" type="slidenum">
              <a:rPr lang="pt-BR" smtClean="0"/>
              <a:pPr>
                <a:defRPr/>
              </a:pPr>
              <a:t>‹nº›</a:t>
            </a:fld>
            <a:endParaRPr lang="pt-BR"/>
          </a:p>
        </p:txBody>
      </p:sp>
    </p:spTree>
    <p:extLst>
      <p:ext uri="{BB962C8B-B14F-4D97-AF65-F5344CB8AC3E}">
        <p14:creationId xmlns:p14="http://schemas.microsoft.com/office/powerpoint/2010/main" val="20380604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3324113" y="731519"/>
            <a:ext cx="4829287" cy="489472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ítulo 5"/>
          <p:cNvSpPr>
            <a:spLocks noGrp="1"/>
          </p:cNvSpPr>
          <p:nvPr>
            <p:ph type="title"/>
          </p:nvPr>
        </p:nvSpPr>
        <p:spPr>
          <a:xfrm>
            <a:off x="457200" y="274638"/>
            <a:ext cx="8229600" cy="1143000"/>
          </a:xfrm>
          <a:prstGeom prst="rect">
            <a:avLst/>
          </a:prstGeom>
        </p:spPr>
        <p:txBody>
          <a:bodyPr/>
          <a:lstStyle/>
          <a:p>
            <a:r>
              <a:rPr lang="pt-BR"/>
              <a:t>Clique para editar o título mestre</a:t>
            </a:r>
          </a:p>
        </p:txBody>
      </p:sp>
      <p:sp>
        <p:nvSpPr>
          <p:cNvPr id="4" name="Date Placeholder 3"/>
          <p:cNvSpPr>
            <a:spLocks noGrp="1"/>
          </p:cNvSpPr>
          <p:nvPr>
            <p:ph type="dt" sz="half" idx="10"/>
          </p:nvPr>
        </p:nvSpPr>
        <p:spPr/>
        <p:txBody>
          <a:bodyPr/>
          <a:lstStyle>
            <a:lvl1pPr>
              <a:defRPr/>
            </a:lvl1pPr>
          </a:lstStyle>
          <a:p>
            <a:pPr>
              <a:defRPr/>
            </a:pPr>
            <a:fld id="{1F33FC3B-C4D1-4D43-B75E-A78B7517FC9D}" type="datetimeFigureOut">
              <a:rPr lang="en-US">
                <a:solidFill>
                  <a:prstClr val="black"/>
                </a:solidFill>
              </a:rPr>
              <a:pPr>
                <a:defRPr/>
              </a:pPr>
              <a:t>5/21/2018</a:t>
            </a:fld>
            <a:endParaRPr lang="en-US">
              <a:solidFill>
                <a:prstClr val="black"/>
              </a:solidFill>
            </a:endParaRPr>
          </a:p>
        </p:txBody>
      </p:sp>
      <p:sp>
        <p:nvSpPr>
          <p:cNvPr id="5" name="Slide Number Placeholder 5"/>
          <p:cNvSpPr>
            <a:spLocks noGrp="1"/>
          </p:cNvSpPr>
          <p:nvPr>
            <p:ph type="sldNum" sz="quarter" idx="11"/>
          </p:nvPr>
        </p:nvSpPr>
        <p:spPr/>
        <p:txBody>
          <a:bodyPr/>
          <a:lstStyle>
            <a:lvl1pPr>
              <a:defRPr/>
            </a:lvl1pPr>
          </a:lstStyle>
          <a:p>
            <a:pPr>
              <a:defRPr/>
            </a:pPr>
            <a:fld id="{7F3E7717-49DC-4681-9A51-E046D05ABE09}" type="slidenum">
              <a:rPr lang="en-US" altLang="pt-BR">
                <a:solidFill>
                  <a:prstClr val="black"/>
                </a:solidFill>
              </a:rPr>
              <a:pPr>
                <a:defRPr/>
              </a:pPr>
              <a:t>‹nº›</a:t>
            </a:fld>
            <a:endParaRPr lang="en-US" altLang="pt-BR">
              <a:solidFill>
                <a:prstClr val="black"/>
              </a:solidFill>
            </a:endParaRPr>
          </a:p>
        </p:txBody>
      </p:sp>
    </p:spTree>
    <p:extLst>
      <p:ext uri="{BB962C8B-B14F-4D97-AF65-F5344CB8AC3E}">
        <p14:creationId xmlns:p14="http://schemas.microsoft.com/office/powerpoint/2010/main" val="13230000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2" name="CaixaDeTexto 1"/>
          <p:cNvSpPr txBox="1">
            <a:spLocks noChangeArrowheads="1"/>
          </p:cNvSpPr>
          <p:nvPr userDrawn="1"/>
        </p:nvSpPr>
        <p:spPr bwMode="auto">
          <a:xfrm>
            <a:off x="171450" y="6346825"/>
            <a:ext cx="7969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Aft>
                <a:spcPts val="600"/>
              </a:spcAft>
              <a:defRPr/>
            </a:pPr>
            <a:fld id="{25291181-AF0B-4B66-9DB7-F4BB4CC8A614}" type="slidenum">
              <a:rPr lang="pt-BR" altLang="pt-BR" sz="1200" i="0" smtClean="0">
                <a:solidFill>
                  <a:srgbClr val="003300"/>
                </a:solidFill>
                <a:latin typeface="Tahoma" pitchFamily="34" charset="0"/>
                <a:cs typeface="Tahoma" pitchFamily="34" charset="0"/>
              </a:rPr>
              <a:pPr>
                <a:spcAft>
                  <a:spcPts val="600"/>
                </a:spcAft>
                <a:defRPr/>
              </a:pPr>
              <a:t>‹nº›</a:t>
            </a:fld>
            <a:endParaRPr lang="pt-BR" altLang="pt-BR" sz="1200" i="0">
              <a:solidFill>
                <a:srgbClr val="003300"/>
              </a:solidFill>
              <a:latin typeface="Tahoma" pitchFamily="34" charset="0"/>
              <a:cs typeface="Tahoma" pitchFamily="34" charset="0"/>
            </a:endParaRPr>
          </a:p>
        </p:txBody>
      </p:sp>
      <p:sp>
        <p:nvSpPr>
          <p:cNvPr id="3" name="CaixaDeTexto 2"/>
          <p:cNvSpPr txBox="1">
            <a:spLocks noChangeArrowheads="1"/>
          </p:cNvSpPr>
          <p:nvPr userDrawn="1"/>
        </p:nvSpPr>
        <p:spPr bwMode="auto">
          <a:xfrm>
            <a:off x="3779838" y="6362700"/>
            <a:ext cx="134778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Aft>
                <a:spcPts val="600"/>
              </a:spcAft>
              <a:defRPr/>
            </a:pPr>
            <a:r>
              <a:rPr lang="pt-BR" sz="1100" i="0" dirty="0">
                <a:solidFill>
                  <a:srgbClr val="003300"/>
                </a:solidFill>
                <a:latin typeface="Tahoma" pitchFamily="34" charset="0"/>
                <a:cs typeface="Tahoma" pitchFamily="34" charset="0"/>
              </a:rPr>
              <a:t>Março/2011</a:t>
            </a:r>
          </a:p>
        </p:txBody>
      </p:sp>
    </p:spTree>
    <p:extLst>
      <p:ext uri="{BB962C8B-B14F-4D97-AF65-F5344CB8AC3E}">
        <p14:creationId xmlns:p14="http://schemas.microsoft.com/office/powerpoint/2010/main" val="42213880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3324113" y="731519"/>
            <a:ext cx="4829287" cy="489472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ítulo 5"/>
          <p:cNvSpPr>
            <a:spLocks noGrp="1"/>
          </p:cNvSpPr>
          <p:nvPr>
            <p:ph type="title"/>
          </p:nvPr>
        </p:nvSpPr>
        <p:spPr>
          <a:xfrm>
            <a:off x="457200" y="274638"/>
            <a:ext cx="8229600" cy="1143000"/>
          </a:xfrm>
          <a:prstGeom prst="rect">
            <a:avLst/>
          </a:prstGeom>
        </p:spPr>
        <p:txBody>
          <a:bodyPr/>
          <a:lstStyle/>
          <a:p>
            <a:r>
              <a:rPr lang="pt-BR"/>
              <a:t>Clique para editar o título mestre</a:t>
            </a:r>
          </a:p>
        </p:txBody>
      </p:sp>
      <p:sp>
        <p:nvSpPr>
          <p:cNvPr id="4" name="Date Placeholder 3"/>
          <p:cNvSpPr>
            <a:spLocks noGrp="1"/>
          </p:cNvSpPr>
          <p:nvPr>
            <p:ph type="dt" sz="half" idx="10"/>
          </p:nvPr>
        </p:nvSpPr>
        <p:spPr/>
        <p:txBody>
          <a:bodyPr/>
          <a:lstStyle>
            <a:lvl1pPr>
              <a:defRPr/>
            </a:lvl1pPr>
          </a:lstStyle>
          <a:p>
            <a:pPr>
              <a:defRPr/>
            </a:pPr>
            <a:fld id="{1F33FC3B-C4D1-4D43-B75E-A78B7517FC9D}" type="datetimeFigureOut">
              <a:rPr lang="en-US" smtClean="0">
                <a:solidFill>
                  <a:prstClr val="white">
                    <a:shade val="50000"/>
                  </a:prstClr>
                </a:solidFill>
              </a:rPr>
              <a:pPr>
                <a:defRPr/>
              </a:pPr>
              <a:t>5/21/2018</a:t>
            </a:fld>
            <a:endParaRPr lang="en-US">
              <a:solidFill>
                <a:prstClr val="white">
                  <a:shade val="50000"/>
                </a:prstClr>
              </a:solidFill>
            </a:endParaRPr>
          </a:p>
        </p:txBody>
      </p:sp>
      <p:sp>
        <p:nvSpPr>
          <p:cNvPr id="5" name="Slide Number Placeholder 5"/>
          <p:cNvSpPr>
            <a:spLocks noGrp="1"/>
          </p:cNvSpPr>
          <p:nvPr>
            <p:ph type="sldNum" sz="quarter" idx="11"/>
          </p:nvPr>
        </p:nvSpPr>
        <p:spPr/>
        <p:txBody>
          <a:bodyPr/>
          <a:lstStyle>
            <a:lvl1pPr>
              <a:defRPr/>
            </a:lvl1pPr>
          </a:lstStyle>
          <a:p>
            <a:pPr>
              <a:defRPr/>
            </a:pPr>
            <a:fld id="{7F3E7717-49DC-4681-9A51-E046D05ABE09}" type="slidenum">
              <a:rPr lang="en-US" altLang="pt-BR">
                <a:solidFill>
                  <a:prstClr val="white">
                    <a:shade val="50000"/>
                  </a:prstClr>
                </a:solidFill>
              </a:rPr>
              <a:pPr>
                <a:defRPr/>
              </a:pPr>
              <a:t>‹nº›</a:t>
            </a:fld>
            <a:endParaRPr lang="en-US" altLang="pt-BR">
              <a:solidFill>
                <a:prstClr val="white">
                  <a:shade val="50000"/>
                </a:prstClr>
              </a:solidFill>
            </a:endParaRPr>
          </a:p>
        </p:txBody>
      </p:sp>
    </p:spTree>
    <p:extLst>
      <p:ext uri="{BB962C8B-B14F-4D97-AF65-F5344CB8AC3E}">
        <p14:creationId xmlns:p14="http://schemas.microsoft.com/office/powerpoint/2010/main" val="3050589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pPr>
              <a:defRPr/>
            </a:pPr>
            <a:endParaRPr lang="pt-BR"/>
          </a:p>
        </p:txBody>
      </p:sp>
      <p:sp>
        <p:nvSpPr>
          <p:cNvPr id="5" name="Footer Placeholder 4"/>
          <p:cNvSpPr>
            <a:spLocks noGrp="1"/>
          </p:cNvSpPr>
          <p:nvPr>
            <p:ph type="ftr" sz="quarter" idx="11"/>
          </p:nvPr>
        </p:nvSpPr>
        <p:spPr/>
        <p:txBody>
          <a:bodyPr/>
          <a:lstStyle/>
          <a:p>
            <a:pPr>
              <a:defRPr/>
            </a:pPr>
            <a:endParaRPr lang="pt-BR"/>
          </a:p>
        </p:txBody>
      </p:sp>
      <p:sp>
        <p:nvSpPr>
          <p:cNvPr id="6" name="Slide Number Placeholder 5"/>
          <p:cNvSpPr>
            <a:spLocks noGrp="1"/>
          </p:cNvSpPr>
          <p:nvPr>
            <p:ph type="sldNum" sz="quarter" idx="12"/>
          </p:nvPr>
        </p:nvSpPr>
        <p:spPr/>
        <p:txBody>
          <a:bodyPr/>
          <a:lstStyle/>
          <a:p>
            <a:pPr>
              <a:defRPr/>
            </a:pPr>
            <a:fld id="{B2AC696F-AAB4-4527-AB1C-EBDFC55818E2}" type="slidenum">
              <a:rPr lang="pt-BR" smtClean="0"/>
              <a:pPr>
                <a:defRPr/>
              </a:pPr>
              <a:t>‹nº›</a:t>
            </a:fld>
            <a:endParaRPr lang="pt-BR"/>
          </a:p>
        </p:txBody>
      </p:sp>
    </p:spTree>
    <p:extLst>
      <p:ext uri="{BB962C8B-B14F-4D97-AF65-F5344CB8AC3E}">
        <p14:creationId xmlns:p14="http://schemas.microsoft.com/office/powerpoint/2010/main" val="3320925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pPr>
              <a:defRPr/>
            </a:pPr>
            <a:endParaRPr lang="pt-BR"/>
          </a:p>
        </p:txBody>
      </p:sp>
      <p:sp>
        <p:nvSpPr>
          <p:cNvPr id="6" name="Footer Placeholder 5"/>
          <p:cNvSpPr>
            <a:spLocks noGrp="1"/>
          </p:cNvSpPr>
          <p:nvPr>
            <p:ph type="ftr" sz="quarter" idx="11"/>
          </p:nvPr>
        </p:nvSpPr>
        <p:spPr/>
        <p:txBody>
          <a:bodyPr/>
          <a:lstStyle/>
          <a:p>
            <a:pPr>
              <a:defRPr/>
            </a:pPr>
            <a:endParaRPr lang="pt-BR"/>
          </a:p>
        </p:txBody>
      </p:sp>
      <p:sp>
        <p:nvSpPr>
          <p:cNvPr id="7" name="Slide Number Placeholder 6"/>
          <p:cNvSpPr>
            <a:spLocks noGrp="1"/>
          </p:cNvSpPr>
          <p:nvPr>
            <p:ph type="sldNum" sz="quarter" idx="12"/>
          </p:nvPr>
        </p:nvSpPr>
        <p:spPr/>
        <p:txBody>
          <a:bodyPr/>
          <a:lstStyle/>
          <a:p>
            <a:pPr>
              <a:defRPr/>
            </a:pPr>
            <a:fld id="{651B5B40-524F-4B0F-9AC6-7CA357AFD19B}" type="slidenum">
              <a:rPr lang="pt-BR" smtClean="0"/>
              <a:pPr>
                <a:defRPr/>
              </a:pPr>
              <a:t>‹nº›</a:t>
            </a:fld>
            <a:endParaRPr lang="pt-BR"/>
          </a:p>
        </p:txBody>
      </p:sp>
    </p:spTree>
    <p:extLst>
      <p:ext uri="{BB962C8B-B14F-4D97-AF65-F5344CB8AC3E}">
        <p14:creationId xmlns:p14="http://schemas.microsoft.com/office/powerpoint/2010/main" val="3885947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pPr>
              <a:defRPr/>
            </a:pPr>
            <a:endParaRPr lang="pt-BR"/>
          </a:p>
        </p:txBody>
      </p:sp>
      <p:sp>
        <p:nvSpPr>
          <p:cNvPr id="8" name="Footer Placeholder 7"/>
          <p:cNvSpPr>
            <a:spLocks noGrp="1"/>
          </p:cNvSpPr>
          <p:nvPr>
            <p:ph type="ftr" sz="quarter" idx="11"/>
          </p:nvPr>
        </p:nvSpPr>
        <p:spPr/>
        <p:txBody>
          <a:bodyPr/>
          <a:lstStyle/>
          <a:p>
            <a:pPr>
              <a:defRPr/>
            </a:pPr>
            <a:endParaRPr lang="pt-BR"/>
          </a:p>
        </p:txBody>
      </p:sp>
      <p:sp>
        <p:nvSpPr>
          <p:cNvPr id="9" name="Slide Number Placeholder 8"/>
          <p:cNvSpPr>
            <a:spLocks noGrp="1"/>
          </p:cNvSpPr>
          <p:nvPr>
            <p:ph type="sldNum" sz="quarter" idx="12"/>
          </p:nvPr>
        </p:nvSpPr>
        <p:spPr/>
        <p:txBody>
          <a:bodyPr/>
          <a:lstStyle/>
          <a:p>
            <a:pPr>
              <a:defRPr/>
            </a:pPr>
            <a:fld id="{92710EBC-6139-45B1-AC9B-5B8E6F9239C4}" type="slidenum">
              <a:rPr lang="pt-BR" smtClean="0"/>
              <a:pPr>
                <a:defRPr/>
              </a:pPr>
              <a:t>‹nº›</a:t>
            </a:fld>
            <a:endParaRPr lang="pt-BR"/>
          </a:p>
        </p:txBody>
      </p:sp>
    </p:spTree>
    <p:extLst>
      <p:ext uri="{BB962C8B-B14F-4D97-AF65-F5344CB8AC3E}">
        <p14:creationId xmlns:p14="http://schemas.microsoft.com/office/powerpoint/2010/main" val="589725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pPr>
              <a:defRPr/>
            </a:pPr>
            <a:endParaRPr lang="pt-BR"/>
          </a:p>
        </p:txBody>
      </p:sp>
      <p:sp>
        <p:nvSpPr>
          <p:cNvPr id="4" name="Footer Placeholder 3"/>
          <p:cNvSpPr>
            <a:spLocks noGrp="1"/>
          </p:cNvSpPr>
          <p:nvPr>
            <p:ph type="ftr" sz="quarter" idx="11"/>
          </p:nvPr>
        </p:nvSpPr>
        <p:spPr/>
        <p:txBody>
          <a:bodyPr/>
          <a:lstStyle/>
          <a:p>
            <a:pPr>
              <a:defRPr/>
            </a:pPr>
            <a:endParaRPr lang="pt-BR"/>
          </a:p>
        </p:txBody>
      </p:sp>
      <p:sp>
        <p:nvSpPr>
          <p:cNvPr id="5" name="Slide Number Placeholder 4"/>
          <p:cNvSpPr>
            <a:spLocks noGrp="1"/>
          </p:cNvSpPr>
          <p:nvPr>
            <p:ph type="sldNum" sz="quarter" idx="12"/>
          </p:nvPr>
        </p:nvSpPr>
        <p:spPr/>
        <p:txBody>
          <a:bodyPr/>
          <a:lstStyle/>
          <a:p>
            <a:pPr>
              <a:defRPr/>
            </a:pPr>
            <a:fld id="{B428A67B-F56A-42D8-BFF9-0A6A170241E1}" type="slidenum">
              <a:rPr lang="pt-BR" smtClean="0"/>
              <a:pPr>
                <a:defRPr/>
              </a:pPr>
              <a:t>‹nº›</a:t>
            </a:fld>
            <a:endParaRPr lang="pt-BR"/>
          </a:p>
        </p:txBody>
      </p:sp>
    </p:spTree>
    <p:extLst>
      <p:ext uri="{BB962C8B-B14F-4D97-AF65-F5344CB8AC3E}">
        <p14:creationId xmlns:p14="http://schemas.microsoft.com/office/powerpoint/2010/main" val="4187329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pt-BR"/>
          </a:p>
        </p:txBody>
      </p:sp>
      <p:sp>
        <p:nvSpPr>
          <p:cNvPr id="3" name="Footer Placeholder 2"/>
          <p:cNvSpPr>
            <a:spLocks noGrp="1"/>
          </p:cNvSpPr>
          <p:nvPr>
            <p:ph type="ftr" sz="quarter" idx="11"/>
          </p:nvPr>
        </p:nvSpPr>
        <p:spPr/>
        <p:txBody>
          <a:bodyPr/>
          <a:lstStyle/>
          <a:p>
            <a:pPr>
              <a:defRPr/>
            </a:pPr>
            <a:endParaRPr lang="pt-BR"/>
          </a:p>
        </p:txBody>
      </p:sp>
      <p:sp>
        <p:nvSpPr>
          <p:cNvPr id="4" name="Slide Number Placeholder 3"/>
          <p:cNvSpPr>
            <a:spLocks noGrp="1"/>
          </p:cNvSpPr>
          <p:nvPr>
            <p:ph type="sldNum" sz="quarter" idx="12"/>
          </p:nvPr>
        </p:nvSpPr>
        <p:spPr/>
        <p:txBody>
          <a:bodyPr/>
          <a:lstStyle/>
          <a:p>
            <a:pPr>
              <a:defRPr/>
            </a:pPr>
            <a:fld id="{A61DE0B1-3589-4D3E-83B6-6B8FB02506EA}" type="slidenum">
              <a:rPr lang="pt-BR" smtClean="0"/>
              <a:pPr>
                <a:defRPr/>
              </a:pPr>
              <a:t>‹nº›</a:t>
            </a:fld>
            <a:endParaRPr lang="pt-BR"/>
          </a:p>
        </p:txBody>
      </p:sp>
    </p:spTree>
    <p:extLst>
      <p:ext uri="{BB962C8B-B14F-4D97-AF65-F5344CB8AC3E}">
        <p14:creationId xmlns:p14="http://schemas.microsoft.com/office/powerpoint/2010/main" val="1973699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pt-BR"/>
              <a:t>Clique para editar o título mestre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Editar estilos de texto Mestre</a:t>
            </a:r>
          </a:p>
        </p:txBody>
      </p:sp>
      <p:sp>
        <p:nvSpPr>
          <p:cNvPr id="5" name="Date Placeholder 4"/>
          <p:cNvSpPr>
            <a:spLocks noGrp="1"/>
          </p:cNvSpPr>
          <p:nvPr>
            <p:ph type="dt" sz="half" idx="10"/>
          </p:nvPr>
        </p:nvSpPr>
        <p:spPr/>
        <p:txBody>
          <a:bodyPr/>
          <a:lstStyle/>
          <a:p>
            <a:pPr>
              <a:defRPr/>
            </a:pPr>
            <a:endParaRPr lang="pt-BR"/>
          </a:p>
        </p:txBody>
      </p:sp>
      <p:sp>
        <p:nvSpPr>
          <p:cNvPr id="6" name="Footer Placeholder 5"/>
          <p:cNvSpPr>
            <a:spLocks noGrp="1"/>
          </p:cNvSpPr>
          <p:nvPr>
            <p:ph type="ftr" sz="quarter" idx="11"/>
          </p:nvPr>
        </p:nvSpPr>
        <p:spPr/>
        <p:txBody>
          <a:bodyPr/>
          <a:lstStyle/>
          <a:p>
            <a:pPr>
              <a:defRPr/>
            </a:pPr>
            <a:endParaRPr lang="pt-BR"/>
          </a:p>
        </p:txBody>
      </p:sp>
      <p:sp>
        <p:nvSpPr>
          <p:cNvPr id="7" name="Slide Number Placeholder 6"/>
          <p:cNvSpPr>
            <a:spLocks noGrp="1"/>
          </p:cNvSpPr>
          <p:nvPr>
            <p:ph type="sldNum" sz="quarter" idx="12"/>
          </p:nvPr>
        </p:nvSpPr>
        <p:spPr/>
        <p:txBody>
          <a:bodyPr/>
          <a:lstStyle/>
          <a:p>
            <a:pPr>
              <a:defRPr/>
            </a:pPr>
            <a:fld id="{5E9FEB27-21FC-4095-88C1-757E22856A11}" type="slidenum">
              <a:rPr lang="pt-BR" smtClean="0"/>
              <a:pPr>
                <a:defRPr/>
              </a:pPr>
              <a:t>‹nº›</a:t>
            </a:fld>
            <a:endParaRPr lang="pt-BR"/>
          </a:p>
        </p:txBody>
      </p:sp>
    </p:spTree>
    <p:extLst>
      <p:ext uri="{BB962C8B-B14F-4D97-AF65-F5344CB8AC3E}">
        <p14:creationId xmlns:p14="http://schemas.microsoft.com/office/powerpoint/2010/main" val="2549624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p:txBody>
          <a:bodyPr/>
          <a:lstStyle/>
          <a:p>
            <a:pPr>
              <a:defRPr/>
            </a:pPr>
            <a:endParaRPr lang="pt-BR"/>
          </a:p>
        </p:txBody>
      </p:sp>
      <p:sp>
        <p:nvSpPr>
          <p:cNvPr id="6" name="Footer Placeholder 5"/>
          <p:cNvSpPr>
            <a:spLocks noGrp="1"/>
          </p:cNvSpPr>
          <p:nvPr>
            <p:ph type="ftr" sz="quarter" idx="11"/>
          </p:nvPr>
        </p:nvSpPr>
        <p:spPr/>
        <p:txBody>
          <a:bodyPr/>
          <a:lstStyle/>
          <a:p>
            <a:pPr>
              <a:defRPr/>
            </a:pPr>
            <a:endParaRPr lang="pt-BR"/>
          </a:p>
        </p:txBody>
      </p:sp>
      <p:sp>
        <p:nvSpPr>
          <p:cNvPr id="7" name="Slide Number Placeholder 6"/>
          <p:cNvSpPr>
            <a:spLocks noGrp="1"/>
          </p:cNvSpPr>
          <p:nvPr>
            <p:ph type="sldNum" sz="quarter" idx="12"/>
          </p:nvPr>
        </p:nvSpPr>
        <p:spPr/>
        <p:txBody>
          <a:bodyPr/>
          <a:lstStyle/>
          <a:p>
            <a:pPr>
              <a:defRPr/>
            </a:pPr>
            <a:fld id="{BCD14F00-316B-4169-825F-0B79A0C02957}" type="slidenum">
              <a:rPr lang="pt-BR" smtClean="0"/>
              <a:pPr>
                <a:defRPr/>
              </a:pPr>
              <a:t>‹nº›</a:t>
            </a:fld>
            <a:endParaRPr lang="pt-BR"/>
          </a:p>
        </p:txBody>
      </p:sp>
    </p:spTree>
    <p:extLst>
      <p:ext uri="{BB962C8B-B14F-4D97-AF65-F5344CB8AC3E}">
        <p14:creationId xmlns:p14="http://schemas.microsoft.com/office/powerpoint/2010/main" val="995113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pt-B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pt-B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B428A67B-F56A-42D8-BFF9-0A6A170241E1}" type="slidenum">
              <a:rPr lang="pt-BR" smtClean="0"/>
              <a:pPr>
                <a:defRPr/>
              </a:pPr>
              <a:t>‹nº›</a:t>
            </a:fld>
            <a:endParaRPr lang="pt-BR"/>
          </a:p>
        </p:txBody>
      </p:sp>
    </p:spTree>
    <p:extLst>
      <p:ext uri="{BB962C8B-B14F-4D97-AF65-F5344CB8AC3E}">
        <p14:creationId xmlns:p14="http://schemas.microsoft.com/office/powerpoint/2010/main" val="838284979"/>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 id="2147483990" r:id="rId12"/>
    <p:sldLayoutId id="2147483991" r:id="rId13"/>
    <p:sldLayoutId id="2147483992" r:id="rId14"/>
    <p:sldLayoutId id="2147483993" r:id="rId15"/>
    <p:sldLayoutId id="2147483994" r:id="rId16"/>
    <p:sldLayoutId id="2147483995" r:id="rId17"/>
    <p:sldLayoutId id="2147483996" r:id="rId18"/>
    <p:sldLayoutId id="2147483663" r:id="rId19"/>
    <p:sldLayoutId id="2147483672" r:id="rId20"/>
    <p:sldLayoutId id="2147483676" r:id="rId21"/>
    <p:sldLayoutId id="2147483677" r:id="rId22"/>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mdic.gov.br/sitio/index.php"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hyperlink" Target="http://www.mdic.gov.br/sitio/interna/index.php?area=5"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decex.cgex@mdic.gov.b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hyperlink" Target="http://portal.siscomex.gov.br/informativos/manuais"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7.xml"/><Relationship Id="rId4" Type="http://schemas.openxmlformats.org/officeDocument/2006/relationships/image" Target="../media/image19.pn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7.xml"/><Relationship Id="rId4" Type="http://schemas.openxmlformats.org/officeDocument/2006/relationships/image" Target="../media/image19.png"/></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jpeg"/><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17.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17.xml"/><Relationship Id="rId4" Type="http://schemas.openxmlformats.org/officeDocument/2006/relationships/image" Target="../media/image19.png"/></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Layout" Target="../slideLayouts/slideLayout17.xml"/><Relationship Id="rId4" Type="http://schemas.openxmlformats.org/officeDocument/2006/relationships/image" Target="../media/image19.png"/></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png"/><Relationship Id="rId1" Type="http://schemas.openxmlformats.org/officeDocument/2006/relationships/slideLayout" Target="../slideLayouts/slideLayout17.xml"/><Relationship Id="rId4" Type="http://schemas.openxmlformats.org/officeDocument/2006/relationships/image" Target="../media/image19.png"/></Relationships>
</file>

<file path=ppt/slides/_rels/slide5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17.xml"/><Relationship Id="rId5" Type="http://schemas.openxmlformats.org/officeDocument/2006/relationships/image" Target="../media/image19.png"/><Relationship Id="rId4" Type="http://schemas.openxmlformats.org/officeDocument/2006/relationships/image" Target="../media/image4.png"/></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7.xml"/><Relationship Id="rId6" Type="http://schemas.openxmlformats.org/officeDocument/2006/relationships/image" Target="cid:image002.png@01D3AFF4.CD44DE40" TargetMode="External"/><Relationship Id="rId5" Type="http://schemas.openxmlformats.org/officeDocument/2006/relationships/image" Target="../media/image26.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1.xml"/><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chart" Target="../charts/chart2.xml"/></Relationships>
</file>

<file path=ppt/slides/_rels/slide6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portal.siscomex.gov.br/informativos/manuais"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www.youtube.com/watch?v=HsYCGR73LuU"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9.xml.rels><?xml version="1.0" encoding="UTF-8" standalone="yes"?>
<Relationships xmlns="http://schemas.openxmlformats.org/package/2006/relationships"><Relationship Id="rId3" Type="http://schemas.openxmlformats.org/officeDocument/2006/relationships/hyperlink" Target="http://www.mdic.gov.br/"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https://www.webservhom.serpro.gov.br/g33159Secex/jsp/logon.jsp?ind=6"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4.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70.xml.rels><?xml version="1.0" encoding="UTF-8" standalone="yes"?>
<Relationships xmlns="http://schemas.openxmlformats.org/package/2006/relationships"><Relationship Id="rId3" Type="http://schemas.openxmlformats.org/officeDocument/2006/relationships/hyperlink" Target="mailto:decex.despachos@mdic.gov.br" TargetMode="External"/><Relationship Id="rId2" Type="http://schemas.openxmlformats.org/officeDocument/2006/relationships/hyperlink" Target="mailto:decex.cgex@mdic.gov.br" TargetMode="Externa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6.xml"/><Relationship Id="rId1" Type="http://schemas.openxmlformats.org/officeDocument/2006/relationships/slideLayout" Target="../slideLayouts/slideLayout7.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251520" y="797099"/>
            <a:ext cx="8351837" cy="5155257"/>
          </a:xfrm>
          <a:prstGeom prst="rect">
            <a:avLst/>
          </a:prstGeom>
          <a:solidFill>
            <a:srgbClr val="FFFFCC"/>
          </a:solidFill>
          <a:ln>
            <a:noFill/>
          </a:ln>
          <a:effectLst/>
          <a:scene3d>
            <a:camera prst="orthographicFront">
              <a:rot lat="0" lon="0" rev="0"/>
            </a:camera>
            <a:lightRig rig="chilly" dir="t">
              <a:rot lat="0" lon="0" rev="18480000"/>
            </a:lightRig>
          </a:scene3d>
          <a:sp3d prstMaterial="clear">
            <a:bevelT h="63500"/>
          </a:sp3d>
        </p:spPr>
        <p:style>
          <a:lnRef idx="1">
            <a:schemeClr val="accent2"/>
          </a:lnRef>
          <a:fillRef idx="2">
            <a:schemeClr val="accent2"/>
          </a:fillRef>
          <a:effectRef idx="1">
            <a:schemeClr val="accent2"/>
          </a:effectRef>
          <a:fontRef idx="minor">
            <a:schemeClr val="dk1"/>
          </a:fontRef>
        </p:style>
        <p:txBody>
          <a:bodyPr>
            <a:spAutoFit/>
          </a:bodyPr>
          <a:lstStyle/>
          <a:p>
            <a:pPr algn="ctr">
              <a:spcBef>
                <a:spcPct val="50000"/>
              </a:spcBef>
              <a:defRPr/>
            </a:pPr>
            <a:endParaRPr lang="pt-BR" sz="2500" dirty="0">
              <a:effectLst>
                <a:outerShdw blurRad="38100" dist="38100" dir="2700000" algn="tl">
                  <a:srgbClr val="808080"/>
                </a:outerShdw>
              </a:effectLst>
              <a:latin typeface="Tahoma" pitchFamily="34" charset="0"/>
            </a:endParaRPr>
          </a:p>
          <a:p>
            <a:pPr algn="ctr">
              <a:spcBef>
                <a:spcPct val="50000"/>
              </a:spcBef>
              <a:defRPr/>
            </a:pPr>
            <a:r>
              <a:rPr lang="pt-BR" sz="2500" dirty="0">
                <a:solidFill>
                  <a:srgbClr val="000099"/>
                </a:solidFill>
                <a:effectLst>
                  <a:outerShdw blurRad="38100" dist="38100" dir="2700000" algn="tl">
                    <a:srgbClr val="808080"/>
                  </a:outerShdw>
                </a:effectLst>
                <a:latin typeface="Tahoma" pitchFamily="34" charset="0"/>
              </a:rPr>
              <a:t>Secretaria de Comércio Exterior - SECEX</a:t>
            </a:r>
          </a:p>
          <a:p>
            <a:pPr algn="ctr">
              <a:spcBef>
                <a:spcPct val="50000"/>
              </a:spcBef>
              <a:defRPr/>
            </a:pPr>
            <a:r>
              <a:rPr lang="pt-BR" sz="1800" dirty="0">
                <a:solidFill>
                  <a:srgbClr val="000099"/>
                </a:solidFill>
                <a:effectLst>
                  <a:outerShdw blurRad="38100" dist="38100" dir="2700000" algn="tl">
                    <a:srgbClr val="808080"/>
                  </a:outerShdw>
                </a:effectLst>
                <a:latin typeface="Tahoma" pitchFamily="34" charset="0"/>
              </a:rPr>
              <a:t>Departamento de Operações de Comércio Exterior – DECEX</a:t>
            </a:r>
          </a:p>
          <a:p>
            <a:pPr algn="ctr">
              <a:spcBef>
                <a:spcPct val="50000"/>
              </a:spcBef>
              <a:defRPr/>
            </a:pPr>
            <a:endParaRPr lang="pt-BR" sz="1800" dirty="0">
              <a:solidFill>
                <a:srgbClr val="000099"/>
              </a:solidFill>
              <a:effectLst>
                <a:outerShdw blurRad="38100" dist="38100" dir="2700000" algn="tl">
                  <a:srgbClr val="808080"/>
                </a:outerShdw>
              </a:effectLst>
              <a:latin typeface="Tahoma" pitchFamily="34" charset="0"/>
            </a:endParaRPr>
          </a:p>
          <a:p>
            <a:pPr algn="ctr">
              <a:spcBef>
                <a:spcPct val="50000"/>
              </a:spcBef>
              <a:defRPr/>
            </a:pPr>
            <a:endParaRPr lang="pt-BR" sz="1800" dirty="0">
              <a:solidFill>
                <a:srgbClr val="000099"/>
              </a:solidFill>
              <a:effectLst>
                <a:outerShdw blurRad="38100" dist="38100" dir="2700000" algn="tl">
                  <a:srgbClr val="808080"/>
                </a:outerShdw>
              </a:effectLst>
              <a:latin typeface="Tahoma" pitchFamily="34" charset="0"/>
            </a:endParaRPr>
          </a:p>
          <a:p>
            <a:pPr algn="ctr">
              <a:spcBef>
                <a:spcPct val="50000"/>
              </a:spcBef>
              <a:defRPr/>
            </a:pPr>
            <a:endParaRPr lang="pt-BR" sz="1800" dirty="0">
              <a:solidFill>
                <a:srgbClr val="000099"/>
              </a:solidFill>
              <a:effectLst>
                <a:outerShdw blurRad="38100" dist="38100" dir="2700000" algn="tl">
                  <a:srgbClr val="808080"/>
                </a:outerShdw>
              </a:effectLst>
              <a:latin typeface="Tahoma" pitchFamily="34" charset="0"/>
            </a:endParaRPr>
          </a:p>
          <a:p>
            <a:pPr algn="ctr">
              <a:spcBef>
                <a:spcPct val="50000"/>
              </a:spcBef>
              <a:defRPr/>
            </a:pPr>
            <a:r>
              <a:rPr lang="pt-BR" sz="3200" dirty="0">
                <a:solidFill>
                  <a:srgbClr val="800000"/>
                </a:solidFill>
                <a:effectLst>
                  <a:outerShdw blurRad="38100" dist="38100" dir="2700000" algn="tl">
                    <a:srgbClr val="FFFFFF"/>
                  </a:outerShdw>
                </a:effectLst>
                <a:latin typeface="Tahoma" pitchFamily="34" charset="0"/>
              </a:rPr>
              <a:t>DRAWBACK INTEGRADO</a:t>
            </a:r>
          </a:p>
          <a:p>
            <a:pPr algn="ctr">
              <a:spcBef>
                <a:spcPct val="50000"/>
              </a:spcBef>
              <a:defRPr/>
            </a:pPr>
            <a:r>
              <a:rPr lang="pt-BR" sz="3200" dirty="0">
                <a:solidFill>
                  <a:srgbClr val="800000"/>
                </a:solidFill>
                <a:effectLst>
                  <a:outerShdw blurRad="38100" dist="38100" dir="2700000" algn="tl">
                    <a:srgbClr val="FFFFFF"/>
                  </a:outerShdw>
                </a:effectLst>
                <a:latin typeface="Tahoma" pitchFamily="34" charset="0"/>
              </a:rPr>
              <a:t>FIRJAN/Rio de Janeiro – 23/05/2018</a:t>
            </a:r>
            <a:endParaRPr lang="pt-BR" sz="3200" dirty="0">
              <a:solidFill>
                <a:srgbClr val="000099"/>
              </a:solidFill>
              <a:effectLst>
                <a:outerShdw blurRad="38100" dist="38100" dir="2700000" algn="tl">
                  <a:srgbClr val="FFFFFF"/>
                </a:outerShdw>
              </a:effectLst>
              <a:latin typeface="Tahoma" pitchFamily="34" charset="0"/>
            </a:endParaRPr>
          </a:p>
          <a:p>
            <a:pPr algn="ctr">
              <a:spcBef>
                <a:spcPct val="50000"/>
              </a:spcBef>
              <a:defRPr/>
            </a:pPr>
            <a:r>
              <a:rPr lang="pt-BR" sz="2500" dirty="0">
                <a:solidFill>
                  <a:srgbClr val="000099"/>
                </a:solidFill>
                <a:effectLst>
                  <a:outerShdw blurRad="38100" dist="38100" dir="2700000" algn="tl">
                    <a:srgbClr val="808080"/>
                  </a:outerShdw>
                </a:effectLst>
                <a:latin typeface="Tahoma" pitchFamily="34" charset="0"/>
              </a:rPr>
              <a:t> Uma ferramenta  poderosa na competitividade das empresas  brasileiras.</a:t>
            </a:r>
            <a:endParaRPr lang="pt-BR" sz="2100" dirty="0">
              <a:effectLst>
                <a:outerShdw blurRad="38100" dist="38100" dir="2700000" algn="tl">
                  <a:srgbClr val="808080"/>
                </a:outerShdw>
              </a:effectLst>
              <a:latin typeface="Tahoma" pitchFamily="34" charset="0"/>
            </a:endParaRPr>
          </a:p>
        </p:txBody>
      </p:sp>
      <p:sp>
        <p:nvSpPr>
          <p:cNvPr id="2" name="Text Box 12"/>
          <p:cNvSpPr txBox="1">
            <a:spLocks noChangeArrowheads="1"/>
          </p:cNvSpPr>
          <p:nvPr/>
        </p:nvSpPr>
        <p:spPr bwMode="auto">
          <a:xfrm>
            <a:off x="900112" y="566767"/>
            <a:ext cx="61928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lnSpc>
                <a:spcPct val="60000"/>
              </a:lnSpc>
              <a:spcBef>
                <a:spcPct val="50000"/>
              </a:spcBef>
              <a:buChar char="•"/>
              <a:defRPr sz="2600" b="1" i="1">
                <a:solidFill>
                  <a:schemeClr val="bg1"/>
                </a:solidFill>
                <a:latin typeface="Arial" charset="0"/>
              </a:defRPr>
            </a:lvl1pPr>
            <a:lvl2pPr marL="742950" indent="-285750" algn="just" eaLnBrk="0" hangingPunct="0">
              <a:lnSpc>
                <a:spcPct val="60000"/>
              </a:lnSpc>
              <a:spcBef>
                <a:spcPct val="50000"/>
              </a:spcBef>
              <a:buChar char="•"/>
              <a:defRPr sz="2600" b="1" i="1">
                <a:solidFill>
                  <a:schemeClr val="bg1"/>
                </a:solidFill>
                <a:latin typeface="Arial" charset="0"/>
              </a:defRPr>
            </a:lvl2pPr>
            <a:lvl3pPr marL="1143000" indent="-228600" algn="just" eaLnBrk="0" hangingPunct="0">
              <a:lnSpc>
                <a:spcPct val="60000"/>
              </a:lnSpc>
              <a:spcBef>
                <a:spcPct val="50000"/>
              </a:spcBef>
              <a:buChar char="•"/>
              <a:defRPr sz="2600" b="1" i="1">
                <a:solidFill>
                  <a:schemeClr val="bg1"/>
                </a:solidFill>
                <a:latin typeface="Arial" charset="0"/>
              </a:defRPr>
            </a:lvl3pPr>
            <a:lvl4pPr marL="1600200" indent="-228600" algn="just" eaLnBrk="0" hangingPunct="0">
              <a:lnSpc>
                <a:spcPct val="60000"/>
              </a:lnSpc>
              <a:spcBef>
                <a:spcPct val="50000"/>
              </a:spcBef>
              <a:buChar char="•"/>
              <a:defRPr sz="2600" b="1" i="1">
                <a:solidFill>
                  <a:schemeClr val="bg1"/>
                </a:solidFill>
                <a:latin typeface="Arial" charset="0"/>
              </a:defRPr>
            </a:lvl4pPr>
            <a:lvl5pPr marL="2057400" indent="-228600" algn="just" eaLnBrk="0" hangingPunct="0">
              <a:lnSpc>
                <a:spcPct val="60000"/>
              </a:lnSpc>
              <a:spcBef>
                <a:spcPct val="50000"/>
              </a:spcBef>
              <a:buChar char="•"/>
              <a:defRPr sz="2600" b="1" i="1">
                <a:solidFill>
                  <a:schemeClr val="bg1"/>
                </a:solidFill>
                <a:latin typeface="Arial" charset="0"/>
              </a:defRPr>
            </a:lvl5pPr>
            <a:lvl6pPr marL="2514600" indent="-228600" algn="just" eaLnBrk="0" fontAlgn="base" hangingPunct="0">
              <a:lnSpc>
                <a:spcPct val="60000"/>
              </a:lnSpc>
              <a:spcBef>
                <a:spcPct val="50000"/>
              </a:spcBef>
              <a:spcAft>
                <a:spcPct val="0"/>
              </a:spcAft>
              <a:buChar char="•"/>
              <a:defRPr sz="2600" b="1" i="1">
                <a:solidFill>
                  <a:schemeClr val="bg1"/>
                </a:solidFill>
                <a:latin typeface="Arial" charset="0"/>
              </a:defRPr>
            </a:lvl6pPr>
            <a:lvl7pPr marL="2971800" indent="-228600" algn="just" eaLnBrk="0" fontAlgn="base" hangingPunct="0">
              <a:lnSpc>
                <a:spcPct val="60000"/>
              </a:lnSpc>
              <a:spcBef>
                <a:spcPct val="50000"/>
              </a:spcBef>
              <a:spcAft>
                <a:spcPct val="0"/>
              </a:spcAft>
              <a:buChar char="•"/>
              <a:defRPr sz="2600" b="1" i="1">
                <a:solidFill>
                  <a:schemeClr val="bg1"/>
                </a:solidFill>
                <a:latin typeface="Arial" charset="0"/>
              </a:defRPr>
            </a:lvl7pPr>
            <a:lvl8pPr marL="3429000" indent="-228600" algn="just" eaLnBrk="0" fontAlgn="base" hangingPunct="0">
              <a:lnSpc>
                <a:spcPct val="60000"/>
              </a:lnSpc>
              <a:spcBef>
                <a:spcPct val="50000"/>
              </a:spcBef>
              <a:spcAft>
                <a:spcPct val="0"/>
              </a:spcAft>
              <a:buChar char="•"/>
              <a:defRPr sz="2600" b="1" i="1">
                <a:solidFill>
                  <a:schemeClr val="bg1"/>
                </a:solidFill>
                <a:latin typeface="Arial" charset="0"/>
              </a:defRPr>
            </a:lvl8pPr>
            <a:lvl9pPr marL="3886200" indent="-228600" algn="just" eaLnBrk="0" fontAlgn="base" hangingPunct="0">
              <a:lnSpc>
                <a:spcPct val="60000"/>
              </a:lnSpc>
              <a:spcBef>
                <a:spcPct val="50000"/>
              </a:spcBef>
              <a:spcAft>
                <a:spcPct val="0"/>
              </a:spcAft>
              <a:buChar char="•"/>
              <a:defRPr sz="2600" b="1" i="1">
                <a:solidFill>
                  <a:schemeClr val="bg1"/>
                </a:solidFill>
                <a:latin typeface="Arial" charset="0"/>
              </a:defRPr>
            </a:lvl9pPr>
          </a:lstStyle>
          <a:p>
            <a:pPr algn="l" eaLnBrk="1" hangingPunct="1">
              <a:lnSpc>
                <a:spcPct val="100000"/>
              </a:lnSpc>
              <a:buFontTx/>
              <a:buNone/>
            </a:pPr>
            <a:r>
              <a:rPr lang="pt-BR" sz="2000" dirty="0">
                <a:solidFill>
                  <a:schemeClr val="tx1"/>
                </a:solidFill>
                <a:latin typeface="Tahoma" pitchFamily="34" charset="0"/>
              </a:rPr>
              <a:t>DRAWBACK INTEGRADO</a:t>
            </a:r>
          </a:p>
        </p:txBody>
      </p:sp>
      <p:sp>
        <p:nvSpPr>
          <p:cNvPr id="2061" name="Rectangle 13"/>
          <p:cNvSpPr>
            <a:spLocks noChangeArrowheads="1"/>
          </p:cNvSpPr>
          <p:nvPr/>
        </p:nvSpPr>
        <p:spPr bwMode="auto">
          <a:xfrm>
            <a:off x="0" y="0"/>
            <a:ext cx="9144000" cy="6858000"/>
          </a:xfrm>
          <a:prstGeom prst="rect">
            <a:avLst/>
          </a:prstGeom>
          <a:noFill/>
          <a:ln w="190500">
            <a:solidFill>
              <a:schemeClr val="bg1"/>
            </a:solidFill>
            <a:miter lim="800000"/>
            <a:headEnd/>
            <a:tailEnd/>
          </a:ln>
          <a:effectLst/>
          <a:extLst/>
        </p:spPr>
        <p:txBody>
          <a:bodyPr wrap="none" anchor="ctr"/>
          <a:lstStyle/>
          <a:p>
            <a:pPr algn="just">
              <a:lnSpc>
                <a:spcPct val="60000"/>
              </a:lnSpc>
              <a:spcBef>
                <a:spcPct val="50000"/>
              </a:spcBef>
              <a:buFontTx/>
              <a:buChar char="•"/>
              <a:defRPr/>
            </a:pPr>
            <a:endParaRPr lang="pt-BR">
              <a:effectLst>
                <a:outerShdw blurRad="38100" dist="38100" dir="2700000" algn="tl">
                  <a:srgbClr val="000000">
                    <a:alpha val="43137"/>
                  </a:srgbClr>
                </a:outerShdw>
              </a:effectLst>
              <a:cs typeface="+mn-cs"/>
            </a:endParaRPr>
          </a:p>
        </p:txBody>
      </p:sp>
      <p:pic>
        <p:nvPicPr>
          <p:cNvPr id="8" name="Picture 4" descr="Descrição: http://www.designculture.com.br/wp-content/uploads/2014/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362" y="185837"/>
            <a:ext cx="522106" cy="29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ixaDeTexto 8"/>
          <p:cNvSpPr txBox="1"/>
          <p:nvPr/>
        </p:nvSpPr>
        <p:spPr>
          <a:xfrm>
            <a:off x="660468" y="135880"/>
            <a:ext cx="7848872" cy="430887"/>
          </a:xfrm>
          <a:prstGeom prst="rect">
            <a:avLst/>
          </a:prstGeom>
          <a:noFill/>
        </p:spPr>
        <p:txBody>
          <a:bodyPr wrap="square" rtlCol="0">
            <a:spAutoFit/>
          </a:bodyPr>
          <a:lstStyle/>
          <a:p>
            <a:r>
              <a:rPr lang="pt-BR" sz="1400" dirty="0">
                <a:solidFill>
                  <a:srgbClr val="002060"/>
                </a:solidFill>
              </a:rPr>
              <a:t>MDIC</a:t>
            </a:r>
          </a:p>
          <a:p>
            <a:r>
              <a:rPr lang="pt-BR" sz="800" dirty="0">
                <a:solidFill>
                  <a:srgbClr val="002060"/>
                </a:solidFill>
              </a:rPr>
              <a:t>Ministério da Indústria, Comércio Exterior e Serviços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0"/>
            <a:ext cx="8229600" cy="980728"/>
          </a:xfrm>
        </p:spPr>
        <p:txBody>
          <a:bodyPr>
            <a:normAutofit/>
          </a:bodyPr>
          <a:lstStyle/>
          <a:p>
            <a:pPr algn="ctr" eaLnBrk="1" fontAlgn="auto" hangingPunct="1">
              <a:spcAft>
                <a:spcPts val="0"/>
              </a:spcAft>
              <a:defRPr/>
            </a:pPr>
            <a:r>
              <a:rPr lang="pt-BR" sz="2600" b="1" dirty="0">
                <a:solidFill>
                  <a:schemeClr val="tx2">
                    <a:lumMod val="25000"/>
                  </a:schemeClr>
                </a:solidFill>
                <a:effectLst/>
              </a:rPr>
              <a:t>Simulação de carga tributária (valores ilustrativos)</a:t>
            </a:r>
          </a:p>
        </p:txBody>
      </p:sp>
      <p:graphicFrame>
        <p:nvGraphicFramePr>
          <p:cNvPr id="4" name="Group 3"/>
          <p:cNvGraphicFramePr>
            <a:graphicFrameLocks/>
          </p:cNvGraphicFramePr>
          <p:nvPr>
            <p:extLst/>
          </p:nvPr>
        </p:nvGraphicFramePr>
        <p:xfrm>
          <a:off x="467544" y="836713"/>
          <a:ext cx="8064500" cy="5544616"/>
        </p:xfrm>
        <a:graphic>
          <a:graphicData uri="http://schemas.openxmlformats.org/drawingml/2006/table">
            <a:tbl>
              <a:tblPr/>
              <a:tblGrid>
                <a:gridCol w="2376488">
                  <a:extLst>
                    <a:ext uri="{9D8B030D-6E8A-4147-A177-3AD203B41FA5}">
                      <a16:colId xmlns:a16="http://schemas.microsoft.com/office/drawing/2014/main" val="20000"/>
                    </a:ext>
                  </a:extLst>
                </a:gridCol>
                <a:gridCol w="576262">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936625">
                  <a:extLst>
                    <a:ext uri="{9D8B030D-6E8A-4147-A177-3AD203B41FA5}">
                      <a16:colId xmlns:a16="http://schemas.microsoft.com/office/drawing/2014/main" val="20003"/>
                    </a:ext>
                  </a:extLst>
                </a:gridCol>
                <a:gridCol w="1079500">
                  <a:extLst>
                    <a:ext uri="{9D8B030D-6E8A-4147-A177-3AD203B41FA5}">
                      <a16:colId xmlns:a16="http://schemas.microsoft.com/office/drawing/2014/main" val="20004"/>
                    </a:ext>
                  </a:extLst>
                </a:gridCol>
                <a:gridCol w="720725">
                  <a:extLst>
                    <a:ext uri="{9D8B030D-6E8A-4147-A177-3AD203B41FA5}">
                      <a16:colId xmlns:a16="http://schemas.microsoft.com/office/drawing/2014/main" val="20005"/>
                    </a:ext>
                  </a:extLst>
                </a:gridCol>
                <a:gridCol w="1727200">
                  <a:extLst>
                    <a:ext uri="{9D8B030D-6E8A-4147-A177-3AD203B41FA5}">
                      <a16:colId xmlns:a16="http://schemas.microsoft.com/office/drawing/2014/main" val="20006"/>
                    </a:ext>
                  </a:extLst>
                </a:gridCol>
              </a:tblGrid>
              <a:tr h="1012423">
                <a:tc gridSpan="7">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sz="1600" b="0" i="0" u="none" strike="noStrike" kern="1200" cap="none" normalizeH="0" baseline="0" dirty="0">
                          <a:ln>
                            <a:noFill/>
                          </a:ln>
                          <a:solidFill>
                            <a:schemeClr val="tx2">
                              <a:lumMod val="25000"/>
                            </a:schemeClr>
                          </a:solidFill>
                          <a:effectLst/>
                          <a:latin typeface="Arial" charset="0"/>
                          <a:ea typeface="+mn-ea"/>
                          <a:cs typeface="Arial" charset="0"/>
                        </a:rPr>
                        <a:t> Mercadoria: </a:t>
                      </a:r>
                      <a:r>
                        <a:rPr lang="pt-BR" sz="1600" b="1" dirty="0">
                          <a:effectLst/>
                          <a:latin typeface="Arial"/>
                          <a:ea typeface="Times New Roman"/>
                          <a:cs typeface="Times New Roman"/>
                        </a:rPr>
                        <a:t>8512.20.11</a:t>
                      </a:r>
                    </a:p>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sz="1600" b="0" i="0" u="none" strike="noStrike" kern="1200" cap="none" normalizeH="0" baseline="0" dirty="0">
                          <a:ln>
                            <a:noFill/>
                          </a:ln>
                          <a:solidFill>
                            <a:schemeClr val="tx2">
                              <a:lumMod val="25000"/>
                            </a:schemeClr>
                          </a:solidFill>
                          <a:effectLst/>
                          <a:latin typeface="Arial" charset="0"/>
                          <a:ea typeface="+mn-ea"/>
                          <a:cs typeface="Arial" charset="0"/>
                        </a:rPr>
                        <a:t> Aparelhos elétricos de iluminação ou de sinalização (exceto os da posição 85.39), limpadores de para-brisas, degeladores e desembaçadores elétricos, dos tipos utilizados em ciclos ou automóveis - </a:t>
                      </a:r>
                      <a:r>
                        <a:rPr kumimoji="0" lang="pt-BR" sz="1600" b="1" i="0" u="none" strike="noStrike" kern="1200" cap="none" normalizeH="0" baseline="0" dirty="0">
                          <a:ln>
                            <a:noFill/>
                          </a:ln>
                          <a:solidFill>
                            <a:schemeClr val="tx2">
                              <a:lumMod val="25000"/>
                            </a:schemeClr>
                          </a:solidFill>
                          <a:effectLst/>
                          <a:latin typeface="Arial" charset="0"/>
                          <a:ea typeface="+mn-ea"/>
                          <a:cs typeface="Arial" charset="0"/>
                        </a:rPr>
                        <a:t>Faróis</a:t>
                      </a:r>
                    </a:p>
                  </a:txBody>
                  <a:tcPr marL="0" marR="0" marT="0" marB="0" anchor="ctr" horzOverflow="overflow">
                    <a:lnL w="28575" cap="flat" cmpd="sng" algn="ctr">
                      <a:solidFill>
                        <a:schemeClr val="tx2">
                          <a:lumMod val="25000"/>
                        </a:schemeClr>
                      </a:solidFill>
                      <a:prstDash val="solid"/>
                      <a:round/>
                      <a:headEnd type="none" w="med" len="med"/>
                      <a:tailEnd type="none" w="med" len="med"/>
                    </a:lnL>
                    <a:lnR w="28575" cap="flat" cmpd="sng" algn="ctr">
                      <a:solidFill>
                        <a:schemeClr val="tx2">
                          <a:lumMod val="25000"/>
                        </a:schemeClr>
                      </a:solidFill>
                      <a:prstDash val="solid"/>
                      <a:round/>
                      <a:headEnd type="none" w="med" len="med"/>
                      <a:tailEnd type="none" w="med" len="med"/>
                    </a:lnR>
                    <a:lnT w="28575" cap="flat" cmpd="sng" algn="ctr">
                      <a:solidFill>
                        <a:schemeClr val="tx2">
                          <a:lumMod val="25000"/>
                        </a:schemeClr>
                      </a:solidFill>
                      <a:prstDash val="solid"/>
                      <a:round/>
                      <a:headEnd type="none" w="med" len="med"/>
                      <a:tailEnd type="none" w="med" len="med"/>
                    </a:lnT>
                    <a:lnB w="28575" cap="flat" cmpd="sng" algn="ctr">
                      <a:solidFill>
                        <a:schemeClr val="tx2">
                          <a:lumMod val="25000"/>
                        </a:schemeClr>
                      </a:solidFill>
                      <a:prstDash val="solid"/>
                      <a:round/>
                      <a:headEnd type="none" w="med" len="med"/>
                      <a:tailEnd type="none" w="med" len="med"/>
                    </a:lnB>
                    <a:lnTlToBr>
                      <a:noFill/>
                    </a:lnTlToBr>
                    <a:lnBlToTr>
                      <a:noFill/>
                    </a:lnBlToTr>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639755">
                <a:tc gridSpan="7">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sz="1600" b="0" i="0" u="none" strike="noStrike" kern="1200" cap="none" normalizeH="0" baseline="0" dirty="0">
                          <a:ln>
                            <a:noFill/>
                          </a:ln>
                          <a:solidFill>
                            <a:schemeClr val="tx2">
                              <a:lumMod val="25000"/>
                            </a:schemeClr>
                          </a:solidFill>
                          <a:effectLst/>
                          <a:latin typeface="Arial" charset="0"/>
                          <a:ea typeface="+mn-ea"/>
                          <a:cs typeface="Arial" charset="0"/>
                        </a:rPr>
                        <a:t>Valor Aduaneiro convertido : </a:t>
                      </a:r>
                      <a:r>
                        <a:rPr kumimoji="0" lang="pt-BR" sz="1600" b="1" i="0" u="none" strike="noStrike" kern="1200" cap="none" normalizeH="0" baseline="0" dirty="0">
                          <a:ln>
                            <a:noFill/>
                          </a:ln>
                          <a:solidFill>
                            <a:schemeClr val="tx2">
                              <a:lumMod val="25000"/>
                            </a:schemeClr>
                          </a:solidFill>
                          <a:effectLst/>
                          <a:latin typeface="Arial" charset="0"/>
                          <a:ea typeface="+mn-ea"/>
                          <a:cs typeface="Arial" charset="0"/>
                        </a:rPr>
                        <a:t>R$ 100,00</a:t>
                      </a:r>
                    </a:p>
                  </a:txBody>
                  <a:tcPr marL="0" marR="0" marT="0" marB="0" anchor="ctr" horzOverflow="overflow">
                    <a:lnL w="28575" cap="flat" cmpd="sng" algn="ctr">
                      <a:solidFill>
                        <a:schemeClr val="tx2">
                          <a:lumMod val="25000"/>
                        </a:schemeClr>
                      </a:solidFill>
                      <a:prstDash val="solid"/>
                      <a:round/>
                      <a:headEnd type="none" w="med" len="med"/>
                      <a:tailEnd type="none" w="med" len="med"/>
                    </a:lnL>
                    <a:lnR w="28575" cap="flat" cmpd="sng" algn="ctr">
                      <a:solidFill>
                        <a:schemeClr val="tx2">
                          <a:lumMod val="25000"/>
                        </a:schemeClr>
                      </a:solidFill>
                      <a:prstDash val="solid"/>
                      <a:round/>
                      <a:headEnd type="none" w="med" len="med"/>
                      <a:tailEnd type="none" w="med" len="med"/>
                    </a:lnR>
                    <a:lnT w="28575" cap="flat" cmpd="sng" algn="ctr">
                      <a:solidFill>
                        <a:schemeClr val="tx2">
                          <a:lumMod val="25000"/>
                        </a:schemeClr>
                      </a:solidFill>
                      <a:prstDash val="solid"/>
                      <a:round/>
                      <a:headEnd type="none" w="med" len="med"/>
                      <a:tailEnd type="none" w="med" len="med"/>
                    </a:lnT>
                    <a:lnB w="28575" cap="flat" cmpd="sng" algn="ctr">
                      <a:solidFill>
                        <a:schemeClr val="tx2">
                          <a:lumMod val="25000"/>
                        </a:schemeClr>
                      </a:solidFill>
                      <a:prstDash val="solid"/>
                      <a:round/>
                      <a:headEnd type="none" w="med" len="med"/>
                      <a:tailEnd type="none" w="med" len="med"/>
                    </a:lnB>
                    <a:lnTlToBr>
                      <a:noFill/>
                    </a:lnTlToBr>
                    <a:lnBlToTr>
                      <a:noFill/>
                    </a:lnBlToTr>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1"/>
                  </a:ext>
                </a:extLst>
              </a:tr>
              <a:tr h="837431">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sz="1600" b="1" i="0" u="none" strike="noStrike" kern="1200" cap="none" normalizeH="0" baseline="0" dirty="0">
                          <a:ln>
                            <a:noFill/>
                          </a:ln>
                          <a:solidFill>
                            <a:schemeClr val="tx2">
                              <a:lumMod val="25000"/>
                            </a:schemeClr>
                          </a:solidFill>
                          <a:effectLst/>
                          <a:latin typeface="Arial" charset="0"/>
                          <a:ea typeface="+mn-ea"/>
                          <a:cs typeface="Arial" charset="0"/>
                        </a:rPr>
                        <a:t>Situações</a:t>
                      </a:r>
                    </a:p>
                  </a:txBody>
                  <a:tcPr marL="0" marR="0" marT="0" marB="0" anchor="ctr" horzOverflow="overflow">
                    <a:lnL w="28575" cap="flat" cmpd="sng" algn="ctr">
                      <a:solidFill>
                        <a:schemeClr val="tx2">
                          <a:lumMod val="25000"/>
                        </a:schemeClr>
                      </a:solidFill>
                      <a:prstDash val="solid"/>
                      <a:round/>
                      <a:headEnd type="none" w="med" len="med"/>
                      <a:tailEnd type="none" w="med" len="med"/>
                    </a:lnL>
                    <a:lnR w="28575" cap="flat" cmpd="sng" algn="ctr">
                      <a:solidFill>
                        <a:schemeClr val="tx2">
                          <a:lumMod val="25000"/>
                        </a:schemeClr>
                      </a:solidFill>
                      <a:prstDash val="solid"/>
                      <a:round/>
                      <a:headEnd type="none" w="med" len="med"/>
                      <a:tailEnd type="none" w="med" len="med"/>
                    </a:lnR>
                    <a:lnT w="28575" cap="flat" cmpd="sng" algn="ctr">
                      <a:solidFill>
                        <a:schemeClr val="tx2">
                          <a:lumMod val="25000"/>
                        </a:schemeClr>
                      </a:solidFill>
                      <a:prstDash val="solid"/>
                      <a:round/>
                      <a:headEnd type="none" w="med" len="med"/>
                      <a:tailEnd type="none" w="med" len="med"/>
                    </a:lnT>
                    <a:lnB w="28575" cap="flat" cmpd="sng" algn="ctr">
                      <a:solidFill>
                        <a:schemeClr val="tx2">
                          <a:lumMod val="25000"/>
                        </a:schemeClr>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sz="1600" b="1" i="0" u="none" strike="noStrike" kern="1200" cap="none" normalizeH="0" baseline="0" dirty="0">
                          <a:ln>
                            <a:noFill/>
                          </a:ln>
                          <a:solidFill>
                            <a:schemeClr val="tx2">
                              <a:lumMod val="25000"/>
                            </a:schemeClr>
                          </a:solidFill>
                          <a:effectLst/>
                          <a:latin typeface="Arial" charset="0"/>
                          <a:ea typeface="+mn-ea"/>
                          <a:cs typeface="Arial" charset="0"/>
                        </a:rPr>
                        <a:t>II</a:t>
                      </a:r>
                    </a:p>
                  </a:txBody>
                  <a:tcPr marL="0" marR="0" marT="0" marB="0" anchor="ctr" horzOverflow="overflow">
                    <a:lnL w="28575" cap="flat" cmpd="sng" algn="ctr">
                      <a:solidFill>
                        <a:schemeClr val="tx2">
                          <a:lumMod val="25000"/>
                        </a:schemeClr>
                      </a:solidFill>
                      <a:prstDash val="solid"/>
                      <a:round/>
                      <a:headEnd type="none" w="med" len="med"/>
                      <a:tailEnd type="none" w="med" len="med"/>
                    </a:lnL>
                    <a:lnR w="28575" cap="flat" cmpd="sng" algn="ctr">
                      <a:solidFill>
                        <a:schemeClr val="tx2">
                          <a:lumMod val="25000"/>
                        </a:schemeClr>
                      </a:solidFill>
                      <a:prstDash val="solid"/>
                      <a:round/>
                      <a:headEnd type="none" w="med" len="med"/>
                      <a:tailEnd type="none" w="med" len="med"/>
                    </a:lnR>
                    <a:lnT w="28575" cap="flat" cmpd="sng" algn="ctr">
                      <a:solidFill>
                        <a:schemeClr val="tx2">
                          <a:lumMod val="25000"/>
                        </a:schemeClr>
                      </a:solidFill>
                      <a:prstDash val="solid"/>
                      <a:round/>
                      <a:headEnd type="none" w="med" len="med"/>
                      <a:tailEnd type="none" w="med" len="med"/>
                    </a:lnT>
                    <a:lnB w="28575" cap="flat" cmpd="sng" algn="ctr">
                      <a:solidFill>
                        <a:schemeClr val="tx2">
                          <a:lumMod val="25000"/>
                        </a:schemeClr>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sz="1600" b="1" i="0" u="none" strike="noStrike" kern="1200" cap="none" normalizeH="0" baseline="0" dirty="0">
                          <a:ln>
                            <a:noFill/>
                          </a:ln>
                          <a:solidFill>
                            <a:schemeClr val="tx2">
                              <a:lumMod val="25000"/>
                            </a:schemeClr>
                          </a:solidFill>
                          <a:effectLst/>
                          <a:latin typeface="Arial" charset="0"/>
                          <a:ea typeface="+mn-ea"/>
                          <a:cs typeface="Arial" charset="0"/>
                        </a:rPr>
                        <a:t>IPI</a:t>
                      </a:r>
                    </a:p>
                  </a:txBody>
                  <a:tcPr marL="0" marR="0" marT="0" marB="0" anchor="ctr" horzOverflow="overflow">
                    <a:lnL w="28575" cap="flat" cmpd="sng" algn="ctr">
                      <a:solidFill>
                        <a:schemeClr val="tx2">
                          <a:lumMod val="25000"/>
                        </a:schemeClr>
                      </a:solidFill>
                      <a:prstDash val="solid"/>
                      <a:round/>
                      <a:headEnd type="none" w="med" len="med"/>
                      <a:tailEnd type="none" w="med" len="med"/>
                    </a:lnL>
                    <a:lnR w="28575" cap="flat" cmpd="sng" algn="ctr">
                      <a:solidFill>
                        <a:schemeClr val="tx2">
                          <a:lumMod val="25000"/>
                        </a:schemeClr>
                      </a:solidFill>
                      <a:prstDash val="solid"/>
                      <a:round/>
                      <a:headEnd type="none" w="med" len="med"/>
                      <a:tailEnd type="none" w="med" len="med"/>
                    </a:lnR>
                    <a:lnT w="28575" cap="flat" cmpd="sng" algn="ctr">
                      <a:solidFill>
                        <a:schemeClr val="tx2">
                          <a:lumMod val="25000"/>
                        </a:schemeClr>
                      </a:solidFill>
                      <a:prstDash val="solid"/>
                      <a:round/>
                      <a:headEnd type="none" w="med" len="med"/>
                      <a:tailEnd type="none" w="med" len="med"/>
                    </a:lnT>
                    <a:lnB w="28575" cap="flat" cmpd="sng" algn="ctr">
                      <a:solidFill>
                        <a:schemeClr val="tx2">
                          <a:lumMod val="25000"/>
                        </a:schemeClr>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sz="1600" b="1" i="0" u="none" strike="noStrike" kern="1200" cap="none" normalizeH="0" baseline="0" dirty="0">
                          <a:ln>
                            <a:noFill/>
                          </a:ln>
                          <a:solidFill>
                            <a:schemeClr val="tx2">
                              <a:lumMod val="25000"/>
                            </a:schemeClr>
                          </a:solidFill>
                          <a:effectLst/>
                          <a:latin typeface="Arial" charset="0"/>
                          <a:ea typeface="+mn-ea"/>
                          <a:cs typeface="Arial" charset="0"/>
                        </a:rPr>
                        <a:t>PIS</a:t>
                      </a:r>
                    </a:p>
                  </a:txBody>
                  <a:tcPr marL="0" marR="0" marT="0" marB="0" anchor="ctr" horzOverflow="overflow">
                    <a:lnL w="28575" cap="flat" cmpd="sng" algn="ctr">
                      <a:solidFill>
                        <a:schemeClr val="tx2">
                          <a:lumMod val="25000"/>
                        </a:schemeClr>
                      </a:solidFill>
                      <a:prstDash val="solid"/>
                      <a:round/>
                      <a:headEnd type="none" w="med" len="med"/>
                      <a:tailEnd type="none" w="med" len="med"/>
                    </a:lnL>
                    <a:lnR w="28575" cap="flat" cmpd="sng" algn="ctr">
                      <a:solidFill>
                        <a:schemeClr val="tx2">
                          <a:lumMod val="25000"/>
                        </a:schemeClr>
                      </a:solidFill>
                      <a:prstDash val="solid"/>
                      <a:round/>
                      <a:headEnd type="none" w="med" len="med"/>
                      <a:tailEnd type="none" w="med" len="med"/>
                    </a:lnR>
                    <a:lnT w="28575" cap="flat" cmpd="sng" algn="ctr">
                      <a:solidFill>
                        <a:schemeClr val="tx2">
                          <a:lumMod val="25000"/>
                        </a:schemeClr>
                      </a:solidFill>
                      <a:prstDash val="solid"/>
                      <a:round/>
                      <a:headEnd type="none" w="med" len="med"/>
                      <a:tailEnd type="none" w="med" len="med"/>
                    </a:lnT>
                    <a:lnB w="28575" cap="flat" cmpd="sng" algn="ctr">
                      <a:solidFill>
                        <a:schemeClr val="tx2">
                          <a:lumMod val="25000"/>
                        </a:schemeClr>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sz="1600" b="1" i="0" u="none" strike="noStrike" kern="1200" cap="none" normalizeH="0" baseline="0">
                          <a:ln>
                            <a:noFill/>
                          </a:ln>
                          <a:solidFill>
                            <a:schemeClr val="tx2">
                              <a:lumMod val="25000"/>
                            </a:schemeClr>
                          </a:solidFill>
                          <a:effectLst/>
                          <a:latin typeface="Arial" charset="0"/>
                          <a:ea typeface="+mn-ea"/>
                          <a:cs typeface="Arial" charset="0"/>
                        </a:rPr>
                        <a:t>COFINS</a:t>
                      </a:r>
                    </a:p>
                  </a:txBody>
                  <a:tcPr marL="0" marR="0" marT="0" marB="0" anchor="ctr" horzOverflow="overflow">
                    <a:lnL w="28575" cap="flat" cmpd="sng" algn="ctr">
                      <a:solidFill>
                        <a:schemeClr val="tx2">
                          <a:lumMod val="25000"/>
                        </a:schemeClr>
                      </a:solidFill>
                      <a:prstDash val="solid"/>
                      <a:round/>
                      <a:headEnd type="none" w="med" len="med"/>
                      <a:tailEnd type="none" w="med" len="med"/>
                    </a:lnL>
                    <a:lnR w="28575" cap="flat" cmpd="sng" algn="ctr">
                      <a:solidFill>
                        <a:schemeClr val="tx2">
                          <a:lumMod val="25000"/>
                        </a:schemeClr>
                      </a:solidFill>
                      <a:prstDash val="solid"/>
                      <a:round/>
                      <a:headEnd type="none" w="med" len="med"/>
                      <a:tailEnd type="none" w="med" len="med"/>
                    </a:lnR>
                    <a:lnT w="28575" cap="flat" cmpd="sng" algn="ctr">
                      <a:solidFill>
                        <a:schemeClr val="tx2">
                          <a:lumMod val="25000"/>
                        </a:schemeClr>
                      </a:solidFill>
                      <a:prstDash val="solid"/>
                      <a:round/>
                      <a:headEnd type="none" w="med" len="med"/>
                      <a:tailEnd type="none" w="med" len="med"/>
                    </a:lnT>
                    <a:lnB w="28575" cap="flat" cmpd="sng" algn="ctr">
                      <a:solidFill>
                        <a:schemeClr val="tx2">
                          <a:lumMod val="25000"/>
                        </a:schemeClr>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sz="1600" b="1" i="0" u="none" strike="noStrike" kern="1200" cap="none" normalizeH="0" baseline="0">
                          <a:ln>
                            <a:noFill/>
                          </a:ln>
                          <a:solidFill>
                            <a:schemeClr val="tx2">
                              <a:lumMod val="25000"/>
                            </a:schemeClr>
                          </a:solidFill>
                          <a:effectLst/>
                          <a:latin typeface="Arial" charset="0"/>
                          <a:ea typeface="+mn-ea"/>
                          <a:cs typeface="Arial" charset="0"/>
                        </a:rPr>
                        <a:t>ICMS</a:t>
                      </a:r>
                    </a:p>
                  </a:txBody>
                  <a:tcPr marL="0" marR="0" marT="0" marB="0" anchor="ctr" horzOverflow="overflow">
                    <a:lnL w="28575" cap="flat" cmpd="sng" algn="ctr">
                      <a:solidFill>
                        <a:schemeClr val="tx2">
                          <a:lumMod val="25000"/>
                        </a:schemeClr>
                      </a:solidFill>
                      <a:prstDash val="solid"/>
                      <a:round/>
                      <a:headEnd type="none" w="med" len="med"/>
                      <a:tailEnd type="none" w="med" len="med"/>
                    </a:lnL>
                    <a:lnR w="28575" cap="flat" cmpd="sng" algn="ctr">
                      <a:solidFill>
                        <a:schemeClr val="tx2">
                          <a:lumMod val="25000"/>
                        </a:schemeClr>
                      </a:solidFill>
                      <a:prstDash val="solid"/>
                      <a:round/>
                      <a:headEnd type="none" w="med" len="med"/>
                      <a:tailEnd type="none" w="med" len="med"/>
                    </a:lnR>
                    <a:lnT w="28575" cap="flat" cmpd="sng" algn="ctr">
                      <a:solidFill>
                        <a:schemeClr val="tx2">
                          <a:lumMod val="25000"/>
                        </a:schemeClr>
                      </a:solidFill>
                      <a:prstDash val="solid"/>
                      <a:round/>
                      <a:headEnd type="none" w="med" len="med"/>
                      <a:tailEnd type="none" w="med" len="med"/>
                    </a:lnT>
                    <a:lnB w="28575" cap="flat" cmpd="sng" algn="ctr">
                      <a:solidFill>
                        <a:schemeClr val="tx2">
                          <a:lumMod val="25000"/>
                        </a:schemeClr>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sz="1600" b="1" i="0" u="none" strike="noStrike" kern="1200" cap="none" normalizeH="0" baseline="0" dirty="0">
                          <a:ln>
                            <a:noFill/>
                          </a:ln>
                          <a:solidFill>
                            <a:schemeClr val="tx2">
                              <a:lumMod val="25000"/>
                            </a:schemeClr>
                          </a:solidFill>
                          <a:effectLst/>
                          <a:latin typeface="Arial" charset="0"/>
                          <a:ea typeface="+mn-ea"/>
                          <a:cs typeface="Arial" charset="0"/>
                        </a:rPr>
                        <a:t>Carga Tributária</a:t>
                      </a:r>
                    </a:p>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sz="1600" b="1" i="0" u="none" strike="noStrike" kern="1200" cap="none" normalizeH="0" baseline="0" dirty="0">
                          <a:ln>
                            <a:noFill/>
                          </a:ln>
                          <a:solidFill>
                            <a:schemeClr val="tx2">
                              <a:lumMod val="25000"/>
                            </a:schemeClr>
                          </a:solidFill>
                          <a:effectLst/>
                          <a:latin typeface="Arial" charset="0"/>
                          <a:ea typeface="+mn-ea"/>
                          <a:cs typeface="Arial" charset="0"/>
                        </a:rPr>
                        <a:t>Total (R$)</a:t>
                      </a:r>
                    </a:p>
                  </a:txBody>
                  <a:tcPr marL="0" marR="0" marT="0" marB="0" anchor="ctr" anchorCtr="1" horzOverflow="overflow">
                    <a:lnL w="28575" cap="flat" cmpd="sng" algn="ctr">
                      <a:solidFill>
                        <a:schemeClr val="tx2">
                          <a:lumMod val="25000"/>
                        </a:schemeClr>
                      </a:solidFill>
                      <a:prstDash val="solid"/>
                      <a:round/>
                      <a:headEnd type="none" w="med" len="med"/>
                      <a:tailEnd type="none" w="med" len="med"/>
                    </a:lnL>
                    <a:lnR w="28575" cap="flat" cmpd="sng" algn="ctr">
                      <a:solidFill>
                        <a:schemeClr val="tx2">
                          <a:lumMod val="25000"/>
                        </a:schemeClr>
                      </a:solidFill>
                      <a:prstDash val="solid"/>
                      <a:round/>
                      <a:headEnd type="none" w="med" len="med"/>
                      <a:tailEnd type="none" w="med" len="med"/>
                    </a:lnR>
                    <a:lnT w="28575" cap="flat" cmpd="sng" algn="ctr">
                      <a:solidFill>
                        <a:schemeClr val="tx2">
                          <a:lumMod val="25000"/>
                        </a:schemeClr>
                      </a:solidFill>
                      <a:prstDash val="solid"/>
                      <a:round/>
                      <a:headEnd type="none" w="med" len="med"/>
                      <a:tailEnd type="none" w="med" len="med"/>
                    </a:lnT>
                    <a:lnB w="28575" cap="flat" cmpd="sng" algn="ctr">
                      <a:solidFill>
                        <a:schemeClr val="tx2">
                          <a:lumMod val="2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52969">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sz="1600" b="0" i="0" u="none" strike="noStrike" kern="1200" cap="none" normalizeH="0" baseline="0" dirty="0">
                          <a:ln>
                            <a:noFill/>
                          </a:ln>
                          <a:solidFill>
                            <a:schemeClr val="tx2">
                              <a:lumMod val="25000"/>
                            </a:schemeClr>
                          </a:solidFill>
                          <a:effectLst/>
                          <a:latin typeface="Arial" charset="0"/>
                          <a:ea typeface="+mn-ea"/>
                          <a:cs typeface="Arial" charset="0"/>
                        </a:rPr>
                        <a:t> 1. Importação com tributação integral</a:t>
                      </a:r>
                    </a:p>
                  </a:txBody>
                  <a:tcPr marL="0" marR="0" marT="0" marB="0" anchor="ctr" horzOverflow="overflow">
                    <a:lnL w="28575" cap="flat" cmpd="sng" algn="ctr">
                      <a:solidFill>
                        <a:schemeClr val="tx2">
                          <a:lumMod val="25000"/>
                        </a:schemeClr>
                      </a:solidFill>
                      <a:prstDash val="solid"/>
                      <a:round/>
                      <a:headEnd type="none" w="med" len="med"/>
                      <a:tailEnd type="none" w="med" len="med"/>
                    </a:lnL>
                    <a:lnR w="28575" cap="flat" cmpd="sng" algn="ctr">
                      <a:solidFill>
                        <a:schemeClr val="tx2">
                          <a:lumMod val="25000"/>
                        </a:schemeClr>
                      </a:solidFill>
                      <a:prstDash val="solid"/>
                      <a:round/>
                      <a:headEnd type="none" w="med" len="med"/>
                      <a:tailEnd type="none" w="med" len="med"/>
                    </a:lnR>
                    <a:lnT w="28575" cap="flat" cmpd="sng" algn="ctr">
                      <a:solidFill>
                        <a:schemeClr val="tx2">
                          <a:lumMod val="25000"/>
                        </a:schemeClr>
                      </a:solidFill>
                      <a:prstDash val="solid"/>
                      <a:round/>
                      <a:headEnd type="none" w="med" len="med"/>
                      <a:tailEnd type="none" w="med" len="med"/>
                    </a:lnT>
                    <a:lnB w="28575" cap="flat" cmpd="sng" algn="ctr">
                      <a:solidFill>
                        <a:schemeClr val="tx2">
                          <a:lumMod val="25000"/>
                        </a:schemeClr>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sz="1600" b="0" i="0" u="none" strike="noStrike" kern="1200" cap="none" normalizeH="0" baseline="0" dirty="0">
                          <a:ln>
                            <a:noFill/>
                          </a:ln>
                          <a:solidFill>
                            <a:schemeClr val="tx2">
                              <a:lumMod val="25000"/>
                            </a:schemeClr>
                          </a:solidFill>
                          <a:effectLst/>
                          <a:latin typeface="Arial" charset="0"/>
                          <a:ea typeface="+mn-ea"/>
                          <a:cs typeface="Arial" charset="0"/>
                        </a:rPr>
                        <a:t>18,00</a:t>
                      </a:r>
                    </a:p>
                  </a:txBody>
                  <a:tcPr marL="0" marR="0" marT="0" marB="0" anchor="ctr" horzOverflow="overflow">
                    <a:lnL w="28575" cap="flat" cmpd="sng" algn="ctr">
                      <a:solidFill>
                        <a:schemeClr val="tx2">
                          <a:lumMod val="25000"/>
                        </a:schemeClr>
                      </a:solidFill>
                      <a:prstDash val="solid"/>
                      <a:round/>
                      <a:headEnd type="none" w="med" len="med"/>
                      <a:tailEnd type="none" w="med" len="med"/>
                    </a:lnL>
                    <a:lnR w="28575" cap="flat" cmpd="sng" algn="ctr">
                      <a:solidFill>
                        <a:schemeClr val="tx2">
                          <a:lumMod val="25000"/>
                        </a:schemeClr>
                      </a:solidFill>
                      <a:prstDash val="solid"/>
                      <a:round/>
                      <a:headEnd type="none" w="med" len="med"/>
                      <a:tailEnd type="none" w="med" len="med"/>
                    </a:lnR>
                    <a:lnT w="28575" cap="flat" cmpd="sng" algn="ctr">
                      <a:solidFill>
                        <a:schemeClr val="tx2">
                          <a:lumMod val="25000"/>
                        </a:schemeClr>
                      </a:solidFill>
                      <a:prstDash val="solid"/>
                      <a:round/>
                      <a:headEnd type="none" w="med" len="med"/>
                      <a:tailEnd type="none" w="med" len="med"/>
                    </a:lnT>
                    <a:lnB w="28575" cap="flat" cmpd="sng" algn="ctr">
                      <a:solidFill>
                        <a:schemeClr val="tx2">
                          <a:lumMod val="25000"/>
                        </a:schemeClr>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sz="1600" b="0" i="0" u="none" strike="noStrike" kern="1200" cap="none" normalizeH="0" baseline="0" dirty="0">
                          <a:ln>
                            <a:noFill/>
                          </a:ln>
                          <a:solidFill>
                            <a:schemeClr val="tx2">
                              <a:lumMod val="25000"/>
                            </a:schemeClr>
                          </a:solidFill>
                          <a:effectLst/>
                          <a:latin typeface="Arial" charset="0"/>
                          <a:ea typeface="+mn-ea"/>
                          <a:cs typeface="Arial" charset="0"/>
                        </a:rPr>
                        <a:t>17,70</a:t>
                      </a:r>
                    </a:p>
                  </a:txBody>
                  <a:tcPr marL="0" marR="0" marT="0" marB="0" anchor="ctr" horzOverflow="overflow">
                    <a:lnL w="28575" cap="flat" cmpd="sng" algn="ctr">
                      <a:solidFill>
                        <a:schemeClr val="tx2">
                          <a:lumMod val="25000"/>
                        </a:schemeClr>
                      </a:solidFill>
                      <a:prstDash val="solid"/>
                      <a:round/>
                      <a:headEnd type="none" w="med" len="med"/>
                      <a:tailEnd type="none" w="med" len="med"/>
                    </a:lnL>
                    <a:lnR w="28575" cap="flat" cmpd="sng" algn="ctr">
                      <a:solidFill>
                        <a:schemeClr val="tx2">
                          <a:lumMod val="25000"/>
                        </a:schemeClr>
                      </a:solidFill>
                      <a:prstDash val="solid"/>
                      <a:round/>
                      <a:headEnd type="none" w="med" len="med"/>
                      <a:tailEnd type="none" w="med" len="med"/>
                    </a:lnR>
                    <a:lnT w="28575" cap="flat" cmpd="sng" algn="ctr">
                      <a:solidFill>
                        <a:schemeClr val="tx2">
                          <a:lumMod val="25000"/>
                        </a:schemeClr>
                      </a:solidFill>
                      <a:prstDash val="solid"/>
                      <a:round/>
                      <a:headEnd type="none" w="med" len="med"/>
                      <a:tailEnd type="none" w="med" len="med"/>
                    </a:lnT>
                    <a:lnB w="28575" cap="flat" cmpd="sng" algn="ctr">
                      <a:solidFill>
                        <a:schemeClr val="tx2">
                          <a:lumMod val="25000"/>
                        </a:schemeClr>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sz="1600" b="0" i="0" u="none" strike="noStrike" kern="1200" cap="none" normalizeH="0" baseline="0" dirty="0">
                          <a:ln>
                            <a:noFill/>
                          </a:ln>
                          <a:solidFill>
                            <a:schemeClr val="tx2">
                              <a:lumMod val="25000"/>
                            </a:schemeClr>
                          </a:solidFill>
                          <a:effectLst/>
                          <a:latin typeface="Arial" charset="0"/>
                          <a:ea typeface="+mn-ea"/>
                          <a:cs typeface="Arial" charset="0"/>
                        </a:rPr>
                        <a:t>2,10</a:t>
                      </a:r>
                    </a:p>
                  </a:txBody>
                  <a:tcPr marL="0" marR="0" marT="0" marB="0" anchor="ctr" horzOverflow="overflow">
                    <a:lnL w="28575" cap="flat" cmpd="sng" algn="ctr">
                      <a:solidFill>
                        <a:schemeClr val="tx2">
                          <a:lumMod val="25000"/>
                        </a:schemeClr>
                      </a:solidFill>
                      <a:prstDash val="solid"/>
                      <a:round/>
                      <a:headEnd type="none" w="med" len="med"/>
                      <a:tailEnd type="none" w="med" len="med"/>
                    </a:lnL>
                    <a:lnR w="28575" cap="flat" cmpd="sng" algn="ctr">
                      <a:solidFill>
                        <a:schemeClr val="tx2">
                          <a:lumMod val="25000"/>
                        </a:schemeClr>
                      </a:solidFill>
                      <a:prstDash val="solid"/>
                      <a:round/>
                      <a:headEnd type="none" w="med" len="med"/>
                      <a:tailEnd type="none" w="med" len="med"/>
                    </a:lnR>
                    <a:lnT w="28575" cap="flat" cmpd="sng" algn="ctr">
                      <a:solidFill>
                        <a:schemeClr val="tx2">
                          <a:lumMod val="25000"/>
                        </a:schemeClr>
                      </a:solidFill>
                      <a:prstDash val="solid"/>
                      <a:round/>
                      <a:headEnd type="none" w="med" len="med"/>
                      <a:tailEnd type="none" w="med" len="med"/>
                    </a:lnT>
                    <a:lnB w="28575" cap="flat" cmpd="sng" algn="ctr">
                      <a:solidFill>
                        <a:schemeClr val="tx2">
                          <a:lumMod val="25000"/>
                        </a:schemeClr>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sz="1600" b="0" i="0" u="none" strike="noStrike" kern="1200" cap="none" normalizeH="0" baseline="0" dirty="0">
                          <a:ln>
                            <a:noFill/>
                          </a:ln>
                          <a:solidFill>
                            <a:schemeClr val="tx2">
                              <a:lumMod val="25000"/>
                            </a:schemeClr>
                          </a:solidFill>
                          <a:effectLst/>
                          <a:latin typeface="Arial" charset="0"/>
                          <a:ea typeface="+mn-ea"/>
                          <a:cs typeface="Arial" charset="0"/>
                        </a:rPr>
                        <a:t>15,37</a:t>
                      </a:r>
                    </a:p>
                  </a:txBody>
                  <a:tcPr marL="0" marR="0" marT="0" marB="0" anchor="ctr" horzOverflow="overflow">
                    <a:lnL w="28575" cap="flat" cmpd="sng" algn="ctr">
                      <a:solidFill>
                        <a:schemeClr val="tx2">
                          <a:lumMod val="25000"/>
                        </a:schemeClr>
                      </a:solidFill>
                      <a:prstDash val="solid"/>
                      <a:round/>
                      <a:headEnd type="none" w="med" len="med"/>
                      <a:tailEnd type="none" w="med" len="med"/>
                    </a:lnL>
                    <a:lnR w="28575" cap="flat" cmpd="sng" algn="ctr">
                      <a:solidFill>
                        <a:schemeClr val="tx2">
                          <a:lumMod val="25000"/>
                        </a:schemeClr>
                      </a:solidFill>
                      <a:prstDash val="solid"/>
                      <a:round/>
                      <a:headEnd type="none" w="med" len="med"/>
                      <a:tailEnd type="none" w="med" len="med"/>
                    </a:lnR>
                    <a:lnT w="28575" cap="flat" cmpd="sng" algn="ctr">
                      <a:solidFill>
                        <a:schemeClr val="tx2">
                          <a:lumMod val="25000"/>
                        </a:schemeClr>
                      </a:solidFill>
                      <a:prstDash val="solid"/>
                      <a:round/>
                      <a:headEnd type="none" w="med" len="med"/>
                      <a:tailEnd type="none" w="med" len="med"/>
                    </a:lnT>
                    <a:lnB w="28575" cap="flat" cmpd="sng" algn="ctr">
                      <a:solidFill>
                        <a:schemeClr val="tx2">
                          <a:lumMod val="25000"/>
                        </a:schemeClr>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sz="1600" b="0" i="0" u="none" strike="noStrike" kern="1200" cap="none" normalizeH="0" baseline="0" dirty="0">
                          <a:ln>
                            <a:noFill/>
                          </a:ln>
                          <a:solidFill>
                            <a:schemeClr val="tx2">
                              <a:lumMod val="25000"/>
                            </a:schemeClr>
                          </a:solidFill>
                          <a:effectLst/>
                          <a:latin typeface="Arial" charset="0"/>
                          <a:ea typeface="+mn-ea"/>
                          <a:cs typeface="Arial" charset="0"/>
                        </a:rPr>
                        <a:t>33,62</a:t>
                      </a:r>
                    </a:p>
                  </a:txBody>
                  <a:tcPr marL="0" marR="0" marT="0" marB="0" anchor="ctr" horzOverflow="overflow">
                    <a:lnL w="28575" cap="flat" cmpd="sng" algn="ctr">
                      <a:solidFill>
                        <a:schemeClr val="tx2">
                          <a:lumMod val="25000"/>
                        </a:schemeClr>
                      </a:solidFill>
                      <a:prstDash val="solid"/>
                      <a:round/>
                      <a:headEnd type="none" w="med" len="med"/>
                      <a:tailEnd type="none" w="med" len="med"/>
                    </a:lnL>
                    <a:lnR w="28575" cap="flat" cmpd="sng" algn="ctr">
                      <a:solidFill>
                        <a:schemeClr val="tx2">
                          <a:lumMod val="25000"/>
                        </a:schemeClr>
                      </a:solidFill>
                      <a:prstDash val="solid"/>
                      <a:round/>
                      <a:headEnd type="none" w="med" len="med"/>
                      <a:tailEnd type="none" w="med" len="med"/>
                    </a:lnR>
                    <a:lnT w="28575" cap="flat" cmpd="sng" algn="ctr">
                      <a:solidFill>
                        <a:schemeClr val="tx2">
                          <a:lumMod val="25000"/>
                        </a:schemeClr>
                      </a:solidFill>
                      <a:prstDash val="solid"/>
                      <a:round/>
                      <a:headEnd type="none" w="med" len="med"/>
                      <a:tailEnd type="none" w="med" len="med"/>
                    </a:lnT>
                    <a:lnB w="28575" cap="flat" cmpd="sng" algn="ctr">
                      <a:solidFill>
                        <a:schemeClr val="tx2">
                          <a:lumMod val="25000"/>
                        </a:schemeClr>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sz="1600" b="0" i="0" u="none" strike="noStrike" kern="1200" cap="none" normalizeH="0" baseline="0" dirty="0">
                          <a:ln>
                            <a:noFill/>
                          </a:ln>
                          <a:solidFill>
                            <a:schemeClr val="tx2">
                              <a:lumMod val="25000"/>
                            </a:schemeClr>
                          </a:solidFill>
                          <a:effectLst/>
                          <a:latin typeface="Arial" charset="0"/>
                          <a:ea typeface="+mn-ea"/>
                          <a:cs typeface="Arial" charset="0"/>
                        </a:rPr>
                        <a:t>86,79</a:t>
                      </a:r>
                    </a:p>
                  </a:txBody>
                  <a:tcPr marL="0" marR="0" marT="0" marB="0" anchor="ctr" horzOverflow="overflow">
                    <a:lnL w="28575" cap="flat" cmpd="sng" algn="ctr">
                      <a:solidFill>
                        <a:schemeClr val="tx2">
                          <a:lumMod val="25000"/>
                        </a:schemeClr>
                      </a:solidFill>
                      <a:prstDash val="solid"/>
                      <a:round/>
                      <a:headEnd type="none" w="med" len="med"/>
                      <a:tailEnd type="none" w="med" len="med"/>
                    </a:lnL>
                    <a:lnR w="28575" cap="flat" cmpd="sng" algn="ctr">
                      <a:solidFill>
                        <a:schemeClr val="tx2">
                          <a:lumMod val="25000"/>
                        </a:schemeClr>
                      </a:solidFill>
                      <a:prstDash val="solid"/>
                      <a:round/>
                      <a:headEnd type="none" w="med" len="med"/>
                      <a:tailEnd type="none" w="med" len="med"/>
                    </a:lnR>
                    <a:lnT w="28575" cap="flat" cmpd="sng" algn="ctr">
                      <a:solidFill>
                        <a:schemeClr val="tx2">
                          <a:lumMod val="25000"/>
                        </a:schemeClr>
                      </a:solidFill>
                      <a:prstDash val="solid"/>
                      <a:round/>
                      <a:headEnd type="none" w="med" len="med"/>
                      <a:tailEnd type="none" w="med" len="med"/>
                    </a:lnT>
                    <a:lnB w="28575" cap="flat" cmpd="sng" algn="ctr">
                      <a:solidFill>
                        <a:schemeClr val="tx2">
                          <a:lumMod val="2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87114">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sz="1600" b="1" i="0" u="none" strike="noStrike" kern="1200" cap="none" normalizeH="0" baseline="0" dirty="0">
                          <a:ln>
                            <a:noFill/>
                          </a:ln>
                          <a:solidFill>
                            <a:srgbClr val="FF0000"/>
                          </a:solidFill>
                          <a:effectLst/>
                          <a:latin typeface="Arial" charset="0"/>
                          <a:ea typeface="+mn-ea"/>
                          <a:cs typeface="Arial" charset="0"/>
                        </a:rPr>
                        <a:t> 2. Importação  drawback</a:t>
                      </a:r>
                    </a:p>
                  </a:txBody>
                  <a:tcPr marL="0" marR="0" marT="0" marB="0" anchor="ctr" horzOverflow="overflow">
                    <a:lnL w="28575" cap="flat" cmpd="sng" algn="ctr">
                      <a:solidFill>
                        <a:schemeClr val="tx2">
                          <a:lumMod val="25000"/>
                        </a:schemeClr>
                      </a:solidFill>
                      <a:prstDash val="solid"/>
                      <a:round/>
                      <a:headEnd type="none" w="med" len="med"/>
                      <a:tailEnd type="none" w="med" len="med"/>
                    </a:lnL>
                    <a:lnR w="28575" cap="flat" cmpd="sng" algn="ctr">
                      <a:solidFill>
                        <a:schemeClr val="tx2">
                          <a:lumMod val="25000"/>
                        </a:schemeClr>
                      </a:solidFill>
                      <a:prstDash val="solid"/>
                      <a:round/>
                      <a:headEnd type="none" w="med" len="med"/>
                      <a:tailEnd type="none" w="med" len="med"/>
                    </a:lnR>
                    <a:lnT w="28575" cap="flat" cmpd="sng" algn="ctr">
                      <a:solidFill>
                        <a:schemeClr val="tx2">
                          <a:lumMod val="25000"/>
                        </a:schemeClr>
                      </a:solidFill>
                      <a:prstDash val="solid"/>
                      <a:round/>
                      <a:headEnd type="none" w="med" len="med"/>
                      <a:tailEnd type="none" w="med" len="med"/>
                    </a:lnT>
                    <a:lnB w="28575" cap="flat" cmpd="sng" algn="ctr">
                      <a:solidFill>
                        <a:schemeClr val="tx2">
                          <a:lumMod val="25000"/>
                        </a:schemeClr>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sz="1600" b="1" i="0" u="none" strike="noStrike" kern="1200" cap="none" normalizeH="0" baseline="0" dirty="0">
                          <a:ln>
                            <a:noFill/>
                          </a:ln>
                          <a:solidFill>
                            <a:srgbClr val="FF0000"/>
                          </a:solidFill>
                          <a:effectLst/>
                          <a:latin typeface="Arial" charset="0"/>
                          <a:ea typeface="+mn-ea"/>
                          <a:cs typeface="Arial" charset="0"/>
                        </a:rPr>
                        <a:t>0,00</a:t>
                      </a:r>
                    </a:p>
                  </a:txBody>
                  <a:tcPr marL="0" marR="0" marT="0" marB="0" anchor="ctr" horzOverflow="overflow">
                    <a:lnL w="28575" cap="flat" cmpd="sng" algn="ctr">
                      <a:solidFill>
                        <a:schemeClr val="tx2">
                          <a:lumMod val="25000"/>
                        </a:schemeClr>
                      </a:solidFill>
                      <a:prstDash val="solid"/>
                      <a:round/>
                      <a:headEnd type="none" w="med" len="med"/>
                      <a:tailEnd type="none" w="med" len="med"/>
                    </a:lnL>
                    <a:lnR w="28575" cap="flat" cmpd="sng" algn="ctr">
                      <a:solidFill>
                        <a:schemeClr val="tx2">
                          <a:lumMod val="25000"/>
                        </a:schemeClr>
                      </a:solidFill>
                      <a:prstDash val="solid"/>
                      <a:round/>
                      <a:headEnd type="none" w="med" len="med"/>
                      <a:tailEnd type="none" w="med" len="med"/>
                    </a:lnR>
                    <a:lnT w="28575" cap="flat" cmpd="sng" algn="ctr">
                      <a:solidFill>
                        <a:schemeClr val="tx2">
                          <a:lumMod val="25000"/>
                        </a:schemeClr>
                      </a:solidFill>
                      <a:prstDash val="solid"/>
                      <a:round/>
                      <a:headEnd type="none" w="med" len="med"/>
                      <a:tailEnd type="none" w="med" len="med"/>
                    </a:lnT>
                    <a:lnB w="28575" cap="flat" cmpd="sng" algn="ctr">
                      <a:solidFill>
                        <a:schemeClr val="tx2">
                          <a:lumMod val="25000"/>
                        </a:schemeClr>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sz="1600" b="1" i="0" u="none" strike="noStrike" kern="1200" cap="none" normalizeH="0" baseline="0" dirty="0">
                          <a:ln>
                            <a:noFill/>
                          </a:ln>
                          <a:solidFill>
                            <a:srgbClr val="FF0000"/>
                          </a:solidFill>
                          <a:effectLst/>
                          <a:latin typeface="Arial" charset="0"/>
                          <a:ea typeface="+mn-ea"/>
                          <a:cs typeface="Arial" charset="0"/>
                        </a:rPr>
                        <a:t>0,00</a:t>
                      </a:r>
                    </a:p>
                  </a:txBody>
                  <a:tcPr marL="0" marR="0" marT="0" marB="0" anchor="ctr" horzOverflow="overflow">
                    <a:lnL w="28575" cap="flat" cmpd="sng" algn="ctr">
                      <a:solidFill>
                        <a:schemeClr val="tx2">
                          <a:lumMod val="25000"/>
                        </a:schemeClr>
                      </a:solidFill>
                      <a:prstDash val="solid"/>
                      <a:round/>
                      <a:headEnd type="none" w="med" len="med"/>
                      <a:tailEnd type="none" w="med" len="med"/>
                    </a:lnL>
                    <a:lnR w="28575" cap="flat" cmpd="sng" algn="ctr">
                      <a:solidFill>
                        <a:schemeClr val="tx2">
                          <a:lumMod val="25000"/>
                        </a:schemeClr>
                      </a:solidFill>
                      <a:prstDash val="solid"/>
                      <a:round/>
                      <a:headEnd type="none" w="med" len="med"/>
                      <a:tailEnd type="none" w="med" len="med"/>
                    </a:lnR>
                    <a:lnT w="28575" cap="flat" cmpd="sng" algn="ctr">
                      <a:solidFill>
                        <a:schemeClr val="tx2">
                          <a:lumMod val="25000"/>
                        </a:schemeClr>
                      </a:solidFill>
                      <a:prstDash val="solid"/>
                      <a:round/>
                      <a:headEnd type="none" w="med" len="med"/>
                      <a:tailEnd type="none" w="med" len="med"/>
                    </a:lnT>
                    <a:lnB w="28575" cap="flat" cmpd="sng" algn="ctr">
                      <a:solidFill>
                        <a:schemeClr val="tx2">
                          <a:lumMod val="25000"/>
                        </a:schemeClr>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sz="1600" b="1" i="0" u="none" strike="noStrike" kern="1200" cap="none" normalizeH="0" baseline="0" dirty="0">
                          <a:ln>
                            <a:noFill/>
                          </a:ln>
                          <a:solidFill>
                            <a:srgbClr val="FF0000"/>
                          </a:solidFill>
                          <a:effectLst/>
                          <a:latin typeface="Arial" charset="0"/>
                          <a:ea typeface="+mn-ea"/>
                          <a:cs typeface="Arial" charset="0"/>
                        </a:rPr>
                        <a:t>0,00</a:t>
                      </a:r>
                    </a:p>
                  </a:txBody>
                  <a:tcPr marL="0" marR="0" marT="0" marB="0" anchor="ctr" horzOverflow="overflow">
                    <a:lnL w="28575" cap="flat" cmpd="sng" algn="ctr">
                      <a:solidFill>
                        <a:schemeClr val="tx2">
                          <a:lumMod val="25000"/>
                        </a:schemeClr>
                      </a:solidFill>
                      <a:prstDash val="solid"/>
                      <a:round/>
                      <a:headEnd type="none" w="med" len="med"/>
                      <a:tailEnd type="none" w="med" len="med"/>
                    </a:lnL>
                    <a:lnR w="28575" cap="flat" cmpd="sng" algn="ctr">
                      <a:solidFill>
                        <a:schemeClr val="tx2">
                          <a:lumMod val="25000"/>
                        </a:schemeClr>
                      </a:solidFill>
                      <a:prstDash val="solid"/>
                      <a:round/>
                      <a:headEnd type="none" w="med" len="med"/>
                      <a:tailEnd type="none" w="med" len="med"/>
                    </a:lnR>
                    <a:lnT w="28575" cap="flat" cmpd="sng" algn="ctr">
                      <a:solidFill>
                        <a:schemeClr val="tx2">
                          <a:lumMod val="25000"/>
                        </a:schemeClr>
                      </a:solidFill>
                      <a:prstDash val="solid"/>
                      <a:round/>
                      <a:headEnd type="none" w="med" len="med"/>
                      <a:tailEnd type="none" w="med" len="med"/>
                    </a:lnT>
                    <a:lnB w="28575" cap="flat" cmpd="sng" algn="ctr">
                      <a:solidFill>
                        <a:schemeClr val="tx2">
                          <a:lumMod val="25000"/>
                        </a:schemeClr>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sz="1600" b="1" i="0" u="none" strike="noStrike" kern="1200" cap="none" normalizeH="0" baseline="0">
                          <a:ln>
                            <a:noFill/>
                          </a:ln>
                          <a:solidFill>
                            <a:srgbClr val="FF0000"/>
                          </a:solidFill>
                          <a:effectLst/>
                          <a:latin typeface="Arial" charset="0"/>
                          <a:ea typeface="+mn-ea"/>
                          <a:cs typeface="Arial" charset="0"/>
                        </a:rPr>
                        <a:t>0,00</a:t>
                      </a:r>
                    </a:p>
                  </a:txBody>
                  <a:tcPr marL="0" marR="0" marT="0" marB="0" anchor="ctr" horzOverflow="overflow">
                    <a:lnL w="28575" cap="flat" cmpd="sng" algn="ctr">
                      <a:solidFill>
                        <a:schemeClr val="tx2">
                          <a:lumMod val="25000"/>
                        </a:schemeClr>
                      </a:solidFill>
                      <a:prstDash val="solid"/>
                      <a:round/>
                      <a:headEnd type="none" w="med" len="med"/>
                      <a:tailEnd type="none" w="med" len="med"/>
                    </a:lnL>
                    <a:lnR w="28575" cap="flat" cmpd="sng" algn="ctr">
                      <a:solidFill>
                        <a:schemeClr val="tx2">
                          <a:lumMod val="25000"/>
                        </a:schemeClr>
                      </a:solidFill>
                      <a:prstDash val="solid"/>
                      <a:round/>
                      <a:headEnd type="none" w="med" len="med"/>
                      <a:tailEnd type="none" w="med" len="med"/>
                    </a:lnR>
                    <a:lnT w="28575" cap="flat" cmpd="sng" algn="ctr">
                      <a:solidFill>
                        <a:schemeClr val="tx2">
                          <a:lumMod val="25000"/>
                        </a:schemeClr>
                      </a:solidFill>
                      <a:prstDash val="solid"/>
                      <a:round/>
                      <a:headEnd type="none" w="med" len="med"/>
                      <a:tailEnd type="none" w="med" len="med"/>
                    </a:lnT>
                    <a:lnB w="28575" cap="flat" cmpd="sng" algn="ctr">
                      <a:solidFill>
                        <a:schemeClr val="tx2">
                          <a:lumMod val="25000"/>
                        </a:schemeClr>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sz="1600" b="1" i="0" u="none" strike="noStrike" kern="1200" cap="none" normalizeH="0" baseline="0">
                          <a:ln>
                            <a:noFill/>
                          </a:ln>
                          <a:solidFill>
                            <a:srgbClr val="FF0000"/>
                          </a:solidFill>
                          <a:effectLst/>
                          <a:latin typeface="Arial" charset="0"/>
                          <a:ea typeface="+mn-ea"/>
                          <a:cs typeface="Arial" charset="0"/>
                        </a:rPr>
                        <a:t>0,00</a:t>
                      </a:r>
                    </a:p>
                  </a:txBody>
                  <a:tcPr marL="0" marR="0" marT="0" marB="0" anchor="ctr" horzOverflow="overflow">
                    <a:lnL w="28575" cap="flat" cmpd="sng" algn="ctr">
                      <a:solidFill>
                        <a:schemeClr val="tx2">
                          <a:lumMod val="25000"/>
                        </a:schemeClr>
                      </a:solidFill>
                      <a:prstDash val="solid"/>
                      <a:round/>
                      <a:headEnd type="none" w="med" len="med"/>
                      <a:tailEnd type="none" w="med" len="med"/>
                    </a:lnL>
                    <a:lnR w="28575" cap="flat" cmpd="sng" algn="ctr">
                      <a:solidFill>
                        <a:schemeClr val="tx2">
                          <a:lumMod val="25000"/>
                        </a:schemeClr>
                      </a:solidFill>
                      <a:prstDash val="solid"/>
                      <a:round/>
                      <a:headEnd type="none" w="med" len="med"/>
                      <a:tailEnd type="none" w="med" len="med"/>
                    </a:lnR>
                    <a:lnT w="28575" cap="flat" cmpd="sng" algn="ctr">
                      <a:solidFill>
                        <a:schemeClr val="tx2">
                          <a:lumMod val="25000"/>
                        </a:schemeClr>
                      </a:solidFill>
                      <a:prstDash val="solid"/>
                      <a:round/>
                      <a:headEnd type="none" w="med" len="med"/>
                      <a:tailEnd type="none" w="med" len="med"/>
                    </a:lnT>
                    <a:lnB w="28575" cap="flat" cmpd="sng" algn="ctr">
                      <a:solidFill>
                        <a:schemeClr val="tx2">
                          <a:lumMod val="25000"/>
                        </a:schemeClr>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sz="1600" b="1" i="0" u="none" strike="noStrike" kern="1200" cap="none" normalizeH="0" baseline="0" dirty="0">
                          <a:ln>
                            <a:noFill/>
                          </a:ln>
                          <a:solidFill>
                            <a:srgbClr val="FF0000"/>
                          </a:solidFill>
                          <a:effectLst/>
                          <a:latin typeface="Arial" charset="0"/>
                          <a:ea typeface="+mn-ea"/>
                          <a:cs typeface="Arial" charset="0"/>
                        </a:rPr>
                        <a:t>0,00</a:t>
                      </a:r>
                    </a:p>
                  </a:txBody>
                  <a:tcPr marL="0" marR="0" marT="0" marB="0" anchor="ctr" horzOverflow="overflow">
                    <a:lnL w="28575" cap="flat" cmpd="sng" algn="ctr">
                      <a:solidFill>
                        <a:schemeClr val="tx2">
                          <a:lumMod val="25000"/>
                        </a:schemeClr>
                      </a:solidFill>
                      <a:prstDash val="solid"/>
                      <a:round/>
                      <a:headEnd type="none" w="med" len="med"/>
                      <a:tailEnd type="none" w="med" len="med"/>
                    </a:lnL>
                    <a:lnR w="28575" cap="flat" cmpd="sng" algn="ctr">
                      <a:solidFill>
                        <a:schemeClr val="tx2">
                          <a:lumMod val="25000"/>
                        </a:schemeClr>
                      </a:solidFill>
                      <a:prstDash val="solid"/>
                      <a:round/>
                      <a:headEnd type="none" w="med" len="med"/>
                      <a:tailEnd type="none" w="med" len="med"/>
                    </a:lnR>
                    <a:lnT w="28575" cap="flat" cmpd="sng" algn="ctr">
                      <a:solidFill>
                        <a:schemeClr val="tx2">
                          <a:lumMod val="25000"/>
                        </a:schemeClr>
                      </a:solidFill>
                      <a:prstDash val="solid"/>
                      <a:round/>
                      <a:headEnd type="none" w="med" len="med"/>
                      <a:tailEnd type="none" w="med" len="med"/>
                    </a:lnT>
                    <a:lnB w="28575" cap="flat" cmpd="sng" algn="ctr">
                      <a:solidFill>
                        <a:schemeClr val="tx2">
                          <a:lumMod val="2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6195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sz="1600" b="0" i="0" u="none" strike="noStrike" kern="1200" cap="none" normalizeH="0" baseline="0" dirty="0">
                          <a:ln>
                            <a:noFill/>
                          </a:ln>
                          <a:solidFill>
                            <a:schemeClr val="tx2">
                              <a:lumMod val="25000"/>
                            </a:schemeClr>
                          </a:solidFill>
                          <a:effectLst/>
                          <a:latin typeface="Arial" charset="0"/>
                          <a:ea typeface="+mn-ea"/>
                          <a:cs typeface="Arial" charset="0"/>
                        </a:rPr>
                        <a:t> 3. Compra no M.I. com tributação integral</a:t>
                      </a:r>
                    </a:p>
                  </a:txBody>
                  <a:tcPr marL="0" marR="0" marT="0" marB="0" anchor="ctr" horzOverflow="overflow">
                    <a:lnL w="28575" cap="flat" cmpd="sng" algn="ctr">
                      <a:solidFill>
                        <a:schemeClr val="tx2">
                          <a:lumMod val="25000"/>
                        </a:schemeClr>
                      </a:solidFill>
                      <a:prstDash val="solid"/>
                      <a:round/>
                      <a:headEnd type="none" w="med" len="med"/>
                      <a:tailEnd type="none" w="med" len="med"/>
                    </a:lnL>
                    <a:lnR w="28575" cap="flat" cmpd="sng" algn="ctr">
                      <a:solidFill>
                        <a:schemeClr val="tx2">
                          <a:lumMod val="25000"/>
                        </a:schemeClr>
                      </a:solidFill>
                      <a:prstDash val="solid"/>
                      <a:round/>
                      <a:headEnd type="none" w="med" len="med"/>
                      <a:tailEnd type="none" w="med" len="med"/>
                    </a:lnR>
                    <a:lnT w="28575" cap="flat" cmpd="sng" algn="ctr">
                      <a:solidFill>
                        <a:schemeClr val="tx2">
                          <a:lumMod val="25000"/>
                        </a:schemeClr>
                      </a:solidFill>
                      <a:prstDash val="solid"/>
                      <a:round/>
                      <a:headEnd type="none" w="med" len="med"/>
                      <a:tailEnd type="none" w="med" len="med"/>
                    </a:lnT>
                    <a:lnB w="28575" cap="flat" cmpd="sng" algn="ctr">
                      <a:solidFill>
                        <a:schemeClr val="tx2">
                          <a:lumMod val="25000"/>
                        </a:schemeClr>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sz="1600" b="0" i="0" u="none" strike="noStrike" kern="1200" cap="none" normalizeH="0" baseline="0">
                          <a:ln>
                            <a:noFill/>
                          </a:ln>
                          <a:solidFill>
                            <a:schemeClr val="tx2">
                              <a:lumMod val="25000"/>
                            </a:schemeClr>
                          </a:solidFill>
                          <a:effectLst/>
                          <a:latin typeface="Arial" charset="0"/>
                          <a:ea typeface="+mn-ea"/>
                          <a:cs typeface="Arial" charset="0"/>
                        </a:rPr>
                        <a:t>0,00</a:t>
                      </a:r>
                    </a:p>
                  </a:txBody>
                  <a:tcPr marL="0" marR="0" marT="0" marB="0" anchor="ctr" horzOverflow="overflow">
                    <a:lnL w="28575" cap="flat" cmpd="sng" algn="ctr">
                      <a:solidFill>
                        <a:schemeClr val="tx2">
                          <a:lumMod val="25000"/>
                        </a:schemeClr>
                      </a:solidFill>
                      <a:prstDash val="solid"/>
                      <a:round/>
                      <a:headEnd type="none" w="med" len="med"/>
                      <a:tailEnd type="none" w="med" len="med"/>
                    </a:lnL>
                    <a:lnR w="28575" cap="flat" cmpd="sng" algn="ctr">
                      <a:solidFill>
                        <a:schemeClr val="tx2">
                          <a:lumMod val="25000"/>
                        </a:schemeClr>
                      </a:solidFill>
                      <a:prstDash val="solid"/>
                      <a:round/>
                      <a:headEnd type="none" w="med" len="med"/>
                      <a:tailEnd type="none" w="med" len="med"/>
                    </a:lnR>
                    <a:lnT w="28575" cap="flat" cmpd="sng" algn="ctr">
                      <a:solidFill>
                        <a:schemeClr val="tx2">
                          <a:lumMod val="25000"/>
                        </a:schemeClr>
                      </a:solidFill>
                      <a:prstDash val="solid"/>
                      <a:round/>
                      <a:headEnd type="none" w="med" len="med"/>
                      <a:tailEnd type="none" w="med" len="med"/>
                    </a:lnT>
                    <a:lnB w="28575" cap="flat" cmpd="sng" algn="ctr">
                      <a:solidFill>
                        <a:schemeClr val="tx2">
                          <a:lumMod val="25000"/>
                        </a:schemeClr>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sz="1600" b="0" i="0" u="none" strike="noStrike" kern="1200" cap="none" normalizeH="0" baseline="0" dirty="0">
                          <a:ln>
                            <a:noFill/>
                          </a:ln>
                          <a:solidFill>
                            <a:schemeClr val="tx2">
                              <a:lumMod val="25000"/>
                            </a:schemeClr>
                          </a:solidFill>
                          <a:effectLst/>
                          <a:latin typeface="Arial" charset="0"/>
                          <a:ea typeface="+mn-ea"/>
                          <a:cs typeface="Arial" charset="0"/>
                        </a:rPr>
                        <a:t>15,00</a:t>
                      </a:r>
                    </a:p>
                  </a:txBody>
                  <a:tcPr marL="0" marR="0" marT="0" marB="0" anchor="ctr" horzOverflow="overflow">
                    <a:lnL w="28575" cap="flat" cmpd="sng" algn="ctr">
                      <a:solidFill>
                        <a:schemeClr val="tx2">
                          <a:lumMod val="25000"/>
                        </a:schemeClr>
                      </a:solidFill>
                      <a:prstDash val="solid"/>
                      <a:round/>
                      <a:headEnd type="none" w="med" len="med"/>
                      <a:tailEnd type="none" w="med" len="med"/>
                    </a:lnL>
                    <a:lnR w="28575" cap="flat" cmpd="sng" algn="ctr">
                      <a:solidFill>
                        <a:schemeClr val="tx2">
                          <a:lumMod val="25000"/>
                        </a:schemeClr>
                      </a:solidFill>
                      <a:prstDash val="solid"/>
                      <a:round/>
                      <a:headEnd type="none" w="med" len="med"/>
                      <a:tailEnd type="none" w="med" len="med"/>
                    </a:lnR>
                    <a:lnT w="28575" cap="flat" cmpd="sng" algn="ctr">
                      <a:solidFill>
                        <a:schemeClr val="tx2">
                          <a:lumMod val="25000"/>
                        </a:schemeClr>
                      </a:solidFill>
                      <a:prstDash val="solid"/>
                      <a:round/>
                      <a:headEnd type="none" w="med" len="med"/>
                      <a:tailEnd type="none" w="med" len="med"/>
                    </a:lnT>
                    <a:lnB w="28575" cap="flat" cmpd="sng" algn="ctr">
                      <a:solidFill>
                        <a:schemeClr val="tx2">
                          <a:lumMod val="25000"/>
                        </a:schemeClr>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sz="1600" b="0" i="0" u="none" strike="noStrike" kern="1200" cap="none" normalizeH="0" baseline="0" dirty="0">
                          <a:ln>
                            <a:noFill/>
                          </a:ln>
                          <a:solidFill>
                            <a:schemeClr val="tx2">
                              <a:lumMod val="25000"/>
                            </a:schemeClr>
                          </a:solidFill>
                          <a:effectLst/>
                          <a:latin typeface="Arial" charset="0"/>
                          <a:ea typeface="+mn-ea"/>
                          <a:cs typeface="Arial" charset="0"/>
                        </a:rPr>
                        <a:t>2,10</a:t>
                      </a:r>
                    </a:p>
                  </a:txBody>
                  <a:tcPr marL="0" marR="0" marT="0" marB="0" anchor="ctr" horzOverflow="overflow">
                    <a:lnL w="28575" cap="flat" cmpd="sng" algn="ctr">
                      <a:solidFill>
                        <a:schemeClr val="tx2">
                          <a:lumMod val="25000"/>
                        </a:schemeClr>
                      </a:solidFill>
                      <a:prstDash val="solid"/>
                      <a:round/>
                      <a:headEnd type="none" w="med" len="med"/>
                      <a:tailEnd type="none" w="med" len="med"/>
                    </a:lnL>
                    <a:lnR w="28575" cap="flat" cmpd="sng" algn="ctr">
                      <a:solidFill>
                        <a:schemeClr val="tx2">
                          <a:lumMod val="25000"/>
                        </a:schemeClr>
                      </a:solidFill>
                      <a:prstDash val="solid"/>
                      <a:round/>
                      <a:headEnd type="none" w="med" len="med"/>
                      <a:tailEnd type="none" w="med" len="med"/>
                    </a:lnR>
                    <a:lnT w="28575" cap="flat" cmpd="sng" algn="ctr">
                      <a:solidFill>
                        <a:schemeClr val="tx2">
                          <a:lumMod val="25000"/>
                        </a:schemeClr>
                      </a:solidFill>
                      <a:prstDash val="solid"/>
                      <a:round/>
                      <a:headEnd type="none" w="med" len="med"/>
                      <a:tailEnd type="none" w="med" len="med"/>
                    </a:lnT>
                    <a:lnB w="28575" cap="flat" cmpd="sng" algn="ctr">
                      <a:solidFill>
                        <a:schemeClr val="tx2">
                          <a:lumMod val="25000"/>
                        </a:schemeClr>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sz="1600" b="0" i="0" u="none" strike="noStrike" kern="1200" cap="none" normalizeH="0" baseline="0" dirty="0">
                          <a:ln>
                            <a:noFill/>
                          </a:ln>
                          <a:solidFill>
                            <a:schemeClr val="tx2">
                              <a:lumMod val="25000"/>
                            </a:schemeClr>
                          </a:solidFill>
                          <a:effectLst/>
                          <a:latin typeface="Arial" charset="0"/>
                          <a:ea typeface="+mn-ea"/>
                          <a:cs typeface="Arial" charset="0"/>
                        </a:rPr>
                        <a:t>15,37</a:t>
                      </a:r>
                    </a:p>
                  </a:txBody>
                  <a:tcPr marL="0" marR="0" marT="0" marB="0" anchor="ctr" horzOverflow="overflow">
                    <a:lnL w="28575" cap="flat" cmpd="sng" algn="ctr">
                      <a:solidFill>
                        <a:schemeClr val="tx2">
                          <a:lumMod val="25000"/>
                        </a:schemeClr>
                      </a:solidFill>
                      <a:prstDash val="solid"/>
                      <a:round/>
                      <a:headEnd type="none" w="med" len="med"/>
                      <a:tailEnd type="none" w="med" len="med"/>
                    </a:lnL>
                    <a:lnR w="28575" cap="flat" cmpd="sng" algn="ctr">
                      <a:solidFill>
                        <a:schemeClr val="tx2">
                          <a:lumMod val="25000"/>
                        </a:schemeClr>
                      </a:solidFill>
                      <a:prstDash val="solid"/>
                      <a:round/>
                      <a:headEnd type="none" w="med" len="med"/>
                      <a:tailEnd type="none" w="med" len="med"/>
                    </a:lnR>
                    <a:lnT w="28575" cap="flat" cmpd="sng" algn="ctr">
                      <a:solidFill>
                        <a:schemeClr val="tx2">
                          <a:lumMod val="25000"/>
                        </a:schemeClr>
                      </a:solidFill>
                      <a:prstDash val="solid"/>
                      <a:round/>
                      <a:headEnd type="none" w="med" len="med"/>
                      <a:tailEnd type="none" w="med" len="med"/>
                    </a:lnT>
                    <a:lnB w="28575" cap="flat" cmpd="sng" algn="ctr">
                      <a:solidFill>
                        <a:schemeClr val="tx2">
                          <a:lumMod val="25000"/>
                        </a:schemeClr>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sz="1600" b="0" i="0" u="none" strike="noStrike" kern="1200" cap="none" normalizeH="0" baseline="0" dirty="0">
                          <a:ln>
                            <a:noFill/>
                          </a:ln>
                          <a:solidFill>
                            <a:schemeClr val="tx2">
                              <a:lumMod val="25000"/>
                            </a:schemeClr>
                          </a:solidFill>
                          <a:effectLst/>
                          <a:latin typeface="Arial" charset="0"/>
                          <a:ea typeface="+mn-ea"/>
                          <a:cs typeface="Arial" charset="0"/>
                        </a:rPr>
                        <a:t>29,08</a:t>
                      </a:r>
                    </a:p>
                  </a:txBody>
                  <a:tcPr marL="0" marR="0" marT="0" marB="0" anchor="ctr" horzOverflow="overflow">
                    <a:lnL w="28575" cap="flat" cmpd="sng" algn="ctr">
                      <a:solidFill>
                        <a:schemeClr val="tx2">
                          <a:lumMod val="25000"/>
                        </a:schemeClr>
                      </a:solidFill>
                      <a:prstDash val="solid"/>
                      <a:round/>
                      <a:headEnd type="none" w="med" len="med"/>
                      <a:tailEnd type="none" w="med" len="med"/>
                    </a:lnL>
                    <a:lnR w="28575" cap="flat" cmpd="sng" algn="ctr">
                      <a:solidFill>
                        <a:schemeClr val="tx2">
                          <a:lumMod val="25000"/>
                        </a:schemeClr>
                      </a:solidFill>
                      <a:prstDash val="solid"/>
                      <a:round/>
                      <a:headEnd type="none" w="med" len="med"/>
                      <a:tailEnd type="none" w="med" len="med"/>
                    </a:lnR>
                    <a:lnT w="28575" cap="flat" cmpd="sng" algn="ctr">
                      <a:solidFill>
                        <a:schemeClr val="tx2">
                          <a:lumMod val="25000"/>
                        </a:schemeClr>
                      </a:solidFill>
                      <a:prstDash val="solid"/>
                      <a:round/>
                      <a:headEnd type="none" w="med" len="med"/>
                      <a:tailEnd type="none" w="med" len="med"/>
                    </a:lnT>
                    <a:lnB w="28575" cap="flat" cmpd="sng" algn="ctr">
                      <a:solidFill>
                        <a:schemeClr val="tx2">
                          <a:lumMod val="25000"/>
                        </a:schemeClr>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sz="1600" b="0" i="0" u="none" strike="noStrike" kern="1200" cap="none" normalizeH="0" baseline="0" dirty="0">
                          <a:ln>
                            <a:noFill/>
                          </a:ln>
                          <a:solidFill>
                            <a:schemeClr val="tx2">
                              <a:lumMod val="25000"/>
                            </a:schemeClr>
                          </a:solidFill>
                          <a:effectLst/>
                          <a:latin typeface="Arial" charset="0"/>
                          <a:ea typeface="+mn-ea"/>
                          <a:cs typeface="Arial" charset="0"/>
                        </a:rPr>
                        <a:t>61,55</a:t>
                      </a:r>
                    </a:p>
                  </a:txBody>
                  <a:tcPr marL="0" marR="0" marT="0" marB="0" anchor="ctr" horzOverflow="overflow">
                    <a:lnL w="28575" cap="flat" cmpd="sng" algn="ctr">
                      <a:solidFill>
                        <a:schemeClr val="tx2">
                          <a:lumMod val="25000"/>
                        </a:schemeClr>
                      </a:solidFill>
                      <a:prstDash val="solid"/>
                      <a:round/>
                      <a:headEnd type="none" w="med" len="med"/>
                      <a:tailEnd type="none" w="med" len="med"/>
                    </a:lnL>
                    <a:lnR w="28575" cap="flat" cmpd="sng" algn="ctr">
                      <a:solidFill>
                        <a:schemeClr val="tx2">
                          <a:lumMod val="25000"/>
                        </a:schemeClr>
                      </a:solidFill>
                      <a:prstDash val="solid"/>
                      <a:round/>
                      <a:headEnd type="none" w="med" len="med"/>
                      <a:tailEnd type="none" w="med" len="med"/>
                    </a:lnR>
                    <a:lnT w="28575" cap="flat" cmpd="sng" algn="ctr">
                      <a:solidFill>
                        <a:schemeClr val="tx2">
                          <a:lumMod val="25000"/>
                        </a:schemeClr>
                      </a:solidFill>
                      <a:prstDash val="solid"/>
                      <a:round/>
                      <a:headEnd type="none" w="med" len="med"/>
                      <a:tailEnd type="none" w="med" len="med"/>
                    </a:lnT>
                    <a:lnB w="28575" cap="flat" cmpd="sng" algn="ctr">
                      <a:solidFill>
                        <a:schemeClr val="tx2">
                          <a:lumMod val="2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52969">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sz="1600" b="1" i="0" u="none" strike="noStrike" kern="1200" cap="none" normalizeH="0" baseline="0" dirty="0">
                          <a:ln>
                            <a:noFill/>
                          </a:ln>
                          <a:solidFill>
                            <a:srgbClr val="FF0000"/>
                          </a:solidFill>
                          <a:effectLst/>
                          <a:latin typeface="Arial" charset="0"/>
                          <a:ea typeface="+mn-ea"/>
                          <a:cs typeface="Arial" charset="0"/>
                        </a:rPr>
                        <a:t> 4. Compra no M.I. drawback</a:t>
                      </a:r>
                    </a:p>
                  </a:txBody>
                  <a:tcPr marL="0" marR="0" marT="0" marB="0" anchor="ctr" horzOverflow="overflow">
                    <a:lnL w="28575" cap="flat" cmpd="sng" algn="ctr">
                      <a:solidFill>
                        <a:schemeClr val="tx2">
                          <a:lumMod val="25000"/>
                        </a:schemeClr>
                      </a:solidFill>
                      <a:prstDash val="solid"/>
                      <a:round/>
                      <a:headEnd type="none" w="med" len="med"/>
                      <a:tailEnd type="none" w="med" len="med"/>
                    </a:lnL>
                    <a:lnR w="28575" cap="flat" cmpd="sng" algn="ctr">
                      <a:solidFill>
                        <a:schemeClr val="tx2">
                          <a:lumMod val="25000"/>
                        </a:schemeClr>
                      </a:solidFill>
                      <a:prstDash val="solid"/>
                      <a:round/>
                      <a:headEnd type="none" w="med" len="med"/>
                      <a:tailEnd type="none" w="med" len="med"/>
                    </a:lnR>
                    <a:lnT w="28575" cap="flat" cmpd="sng" algn="ctr">
                      <a:solidFill>
                        <a:schemeClr val="tx2">
                          <a:lumMod val="25000"/>
                        </a:schemeClr>
                      </a:solidFill>
                      <a:prstDash val="solid"/>
                      <a:round/>
                      <a:headEnd type="none" w="med" len="med"/>
                      <a:tailEnd type="none" w="med" len="med"/>
                    </a:lnT>
                    <a:lnB w="28575" cap="flat" cmpd="sng" algn="ctr">
                      <a:solidFill>
                        <a:schemeClr val="tx2">
                          <a:lumMod val="25000"/>
                        </a:schemeClr>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sz="1600" b="1" i="0" u="none" strike="noStrike" kern="1200" cap="none" normalizeH="0" baseline="0" dirty="0">
                          <a:ln>
                            <a:noFill/>
                          </a:ln>
                          <a:solidFill>
                            <a:srgbClr val="FF0000"/>
                          </a:solidFill>
                          <a:effectLst/>
                          <a:latin typeface="Arial" charset="0"/>
                          <a:ea typeface="+mn-ea"/>
                          <a:cs typeface="Arial" charset="0"/>
                        </a:rPr>
                        <a:t>0,00</a:t>
                      </a:r>
                    </a:p>
                  </a:txBody>
                  <a:tcPr marL="0" marR="0" marT="0" marB="0" anchor="ctr" horzOverflow="overflow">
                    <a:lnL w="28575" cap="flat" cmpd="sng" algn="ctr">
                      <a:solidFill>
                        <a:schemeClr val="tx2">
                          <a:lumMod val="25000"/>
                        </a:schemeClr>
                      </a:solidFill>
                      <a:prstDash val="solid"/>
                      <a:round/>
                      <a:headEnd type="none" w="med" len="med"/>
                      <a:tailEnd type="none" w="med" len="med"/>
                    </a:lnL>
                    <a:lnR w="28575" cap="flat" cmpd="sng" algn="ctr">
                      <a:solidFill>
                        <a:schemeClr val="tx2">
                          <a:lumMod val="25000"/>
                        </a:schemeClr>
                      </a:solidFill>
                      <a:prstDash val="solid"/>
                      <a:round/>
                      <a:headEnd type="none" w="med" len="med"/>
                      <a:tailEnd type="none" w="med" len="med"/>
                    </a:lnR>
                    <a:lnT w="28575" cap="flat" cmpd="sng" algn="ctr">
                      <a:solidFill>
                        <a:schemeClr val="tx2">
                          <a:lumMod val="25000"/>
                        </a:schemeClr>
                      </a:solidFill>
                      <a:prstDash val="solid"/>
                      <a:round/>
                      <a:headEnd type="none" w="med" len="med"/>
                      <a:tailEnd type="none" w="med" len="med"/>
                    </a:lnT>
                    <a:lnB w="28575" cap="flat" cmpd="sng" algn="ctr">
                      <a:solidFill>
                        <a:schemeClr val="tx2">
                          <a:lumMod val="25000"/>
                        </a:schemeClr>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sz="1600" b="1" i="0" u="none" strike="noStrike" kern="1200" cap="none" normalizeH="0" baseline="0" dirty="0">
                          <a:ln>
                            <a:noFill/>
                          </a:ln>
                          <a:solidFill>
                            <a:srgbClr val="FF0000"/>
                          </a:solidFill>
                          <a:effectLst/>
                          <a:latin typeface="Arial" charset="0"/>
                          <a:ea typeface="+mn-ea"/>
                          <a:cs typeface="Arial" charset="0"/>
                        </a:rPr>
                        <a:t>0,00</a:t>
                      </a:r>
                    </a:p>
                  </a:txBody>
                  <a:tcPr marL="0" marR="0" marT="0" marB="0" anchor="ctr" horzOverflow="overflow">
                    <a:lnL w="28575" cap="flat" cmpd="sng" algn="ctr">
                      <a:solidFill>
                        <a:schemeClr val="tx2">
                          <a:lumMod val="25000"/>
                        </a:schemeClr>
                      </a:solidFill>
                      <a:prstDash val="solid"/>
                      <a:round/>
                      <a:headEnd type="none" w="med" len="med"/>
                      <a:tailEnd type="none" w="med" len="med"/>
                    </a:lnL>
                    <a:lnR w="28575" cap="flat" cmpd="sng" algn="ctr">
                      <a:solidFill>
                        <a:schemeClr val="tx2">
                          <a:lumMod val="25000"/>
                        </a:schemeClr>
                      </a:solidFill>
                      <a:prstDash val="solid"/>
                      <a:round/>
                      <a:headEnd type="none" w="med" len="med"/>
                      <a:tailEnd type="none" w="med" len="med"/>
                    </a:lnR>
                    <a:lnT w="28575" cap="flat" cmpd="sng" algn="ctr">
                      <a:solidFill>
                        <a:schemeClr val="tx2">
                          <a:lumMod val="25000"/>
                        </a:schemeClr>
                      </a:solidFill>
                      <a:prstDash val="solid"/>
                      <a:round/>
                      <a:headEnd type="none" w="med" len="med"/>
                      <a:tailEnd type="none" w="med" len="med"/>
                    </a:lnT>
                    <a:lnB w="28575" cap="flat" cmpd="sng" algn="ctr">
                      <a:solidFill>
                        <a:schemeClr val="tx2">
                          <a:lumMod val="25000"/>
                        </a:schemeClr>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sz="1600" b="1" i="0" u="none" strike="noStrike" kern="1200" cap="none" normalizeH="0" baseline="0" dirty="0">
                          <a:ln>
                            <a:noFill/>
                          </a:ln>
                          <a:solidFill>
                            <a:srgbClr val="FF0000"/>
                          </a:solidFill>
                          <a:effectLst/>
                          <a:latin typeface="Arial" charset="0"/>
                          <a:ea typeface="+mn-ea"/>
                          <a:cs typeface="Arial" charset="0"/>
                        </a:rPr>
                        <a:t>0,00</a:t>
                      </a:r>
                    </a:p>
                  </a:txBody>
                  <a:tcPr marL="0" marR="0" marT="0" marB="0" anchor="ctr" horzOverflow="overflow">
                    <a:lnL w="28575" cap="flat" cmpd="sng" algn="ctr">
                      <a:solidFill>
                        <a:schemeClr val="tx2">
                          <a:lumMod val="25000"/>
                        </a:schemeClr>
                      </a:solidFill>
                      <a:prstDash val="solid"/>
                      <a:round/>
                      <a:headEnd type="none" w="med" len="med"/>
                      <a:tailEnd type="none" w="med" len="med"/>
                    </a:lnL>
                    <a:lnR w="28575" cap="flat" cmpd="sng" algn="ctr">
                      <a:solidFill>
                        <a:schemeClr val="tx2">
                          <a:lumMod val="25000"/>
                        </a:schemeClr>
                      </a:solidFill>
                      <a:prstDash val="solid"/>
                      <a:round/>
                      <a:headEnd type="none" w="med" len="med"/>
                      <a:tailEnd type="none" w="med" len="med"/>
                    </a:lnR>
                    <a:lnT w="28575" cap="flat" cmpd="sng" algn="ctr">
                      <a:solidFill>
                        <a:schemeClr val="tx2">
                          <a:lumMod val="25000"/>
                        </a:schemeClr>
                      </a:solidFill>
                      <a:prstDash val="solid"/>
                      <a:round/>
                      <a:headEnd type="none" w="med" len="med"/>
                      <a:tailEnd type="none" w="med" len="med"/>
                    </a:lnT>
                    <a:lnB w="28575" cap="flat" cmpd="sng" algn="ctr">
                      <a:solidFill>
                        <a:schemeClr val="tx2">
                          <a:lumMod val="25000"/>
                        </a:schemeClr>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sz="1600" b="1" i="0" u="none" strike="noStrike" kern="1200" cap="none" normalizeH="0" baseline="0">
                          <a:ln>
                            <a:noFill/>
                          </a:ln>
                          <a:solidFill>
                            <a:srgbClr val="FF0000"/>
                          </a:solidFill>
                          <a:effectLst/>
                          <a:latin typeface="Arial" charset="0"/>
                          <a:ea typeface="+mn-ea"/>
                          <a:cs typeface="Arial" charset="0"/>
                        </a:rPr>
                        <a:t>0,00</a:t>
                      </a:r>
                    </a:p>
                  </a:txBody>
                  <a:tcPr marL="0" marR="0" marT="0" marB="0" anchor="ctr" horzOverflow="overflow">
                    <a:lnL w="28575" cap="flat" cmpd="sng" algn="ctr">
                      <a:solidFill>
                        <a:schemeClr val="tx2">
                          <a:lumMod val="25000"/>
                        </a:schemeClr>
                      </a:solidFill>
                      <a:prstDash val="solid"/>
                      <a:round/>
                      <a:headEnd type="none" w="med" len="med"/>
                      <a:tailEnd type="none" w="med" len="med"/>
                    </a:lnL>
                    <a:lnR w="28575" cap="flat" cmpd="sng" algn="ctr">
                      <a:solidFill>
                        <a:schemeClr val="tx2">
                          <a:lumMod val="25000"/>
                        </a:schemeClr>
                      </a:solidFill>
                      <a:prstDash val="solid"/>
                      <a:round/>
                      <a:headEnd type="none" w="med" len="med"/>
                      <a:tailEnd type="none" w="med" len="med"/>
                    </a:lnR>
                    <a:lnT w="28575" cap="flat" cmpd="sng" algn="ctr">
                      <a:solidFill>
                        <a:schemeClr val="tx2">
                          <a:lumMod val="25000"/>
                        </a:schemeClr>
                      </a:solidFill>
                      <a:prstDash val="solid"/>
                      <a:round/>
                      <a:headEnd type="none" w="med" len="med"/>
                      <a:tailEnd type="none" w="med" len="med"/>
                    </a:lnT>
                    <a:lnB w="28575" cap="flat" cmpd="sng" algn="ctr">
                      <a:solidFill>
                        <a:schemeClr val="tx2">
                          <a:lumMod val="25000"/>
                        </a:schemeClr>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sz="1600" b="1" i="0" u="none" strike="noStrike" kern="1200" cap="none" normalizeH="0" baseline="0" dirty="0">
                          <a:ln>
                            <a:noFill/>
                          </a:ln>
                          <a:solidFill>
                            <a:srgbClr val="FF0000"/>
                          </a:solidFill>
                          <a:effectLst/>
                          <a:latin typeface="Arial" charset="0"/>
                          <a:ea typeface="+mn-ea"/>
                          <a:cs typeface="Arial" charset="0"/>
                        </a:rPr>
                        <a:t> 21,95</a:t>
                      </a:r>
                    </a:p>
                  </a:txBody>
                  <a:tcPr marL="0" marR="0" marT="0" marB="0" anchor="ctr" horzOverflow="overflow">
                    <a:lnL w="28575" cap="flat" cmpd="sng" algn="ctr">
                      <a:solidFill>
                        <a:schemeClr val="tx2">
                          <a:lumMod val="25000"/>
                        </a:schemeClr>
                      </a:solidFill>
                      <a:prstDash val="solid"/>
                      <a:round/>
                      <a:headEnd type="none" w="med" len="med"/>
                      <a:tailEnd type="none" w="med" len="med"/>
                    </a:lnL>
                    <a:lnR w="28575" cap="flat" cmpd="sng" algn="ctr">
                      <a:solidFill>
                        <a:schemeClr val="tx2">
                          <a:lumMod val="25000"/>
                        </a:schemeClr>
                      </a:solidFill>
                      <a:prstDash val="solid"/>
                      <a:round/>
                      <a:headEnd type="none" w="med" len="med"/>
                      <a:tailEnd type="none" w="med" len="med"/>
                    </a:lnR>
                    <a:lnT w="28575" cap="flat" cmpd="sng" algn="ctr">
                      <a:solidFill>
                        <a:schemeClr val="tx2">
                          <a:lumMod val="25000"/>
                        </a:schemeClr>
                      </a:solidFill>
                      <a:prstDash val="solid"/>
                      <a:round/>
                      <a:headEnd type="none" w="med" len="med"/>
                      <a:tailEnd type="none" w="med" len="med"/>
                    </a:lnT>
                    <a:lnB w="28575" cap="flat" cmpd="sng" algn="ctr">
                      <a:solidFill>
                        <a:schemeClr val="tx2">
                          <a:lumMod val="25000"/>
                        </a:schemeClr>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sz="1600" b="1" i="0" u="none" strike="noStrike" kern="1200" cap="none" normalizeH="0" baseline="0" dirty="0">
                          <a:ln>
                            <a:noFill/>
                          </a:ln>
                          <a:solidFill>
                            <a:srgbClr val="FF0000"/>
                          </a:solidFill>
                          <a:effectLst/>
                          <a:latin typeface="Arial" charset="0"/>
                          <a:ea typeface="+mn-ea"/>
                          <a:cs typeface="Arial" charset="0"/>
                        </a:rPr>
                        <a:t>21,95</a:t>
                      </a:r>
                    </a:p>
                  </a:txBody>
                  <a:tcPr marL="0" marR="0" marT="0" marB="0" anchor="ctr" horzOverflow="overflow">
                    <a:lnL w="28575" cap="flat" cmpd="sng" algn="ctr">
                      <a:solidFill>
                        <a:schemeClr val="tx2">
                          <a:lumMod val="25000"/>
                        </a:schemeClr>
                      </a:solidFill>
                      <a:prstDash val="solid"/>
                      <a:round/>
                      <a:headEnd type="none" w="med" len="med"/>
                      <a:tailEnd type="none" w="med" len="med"/>
                    </a:lnL>
                    <a:lnR w="28575" cap="flat" cmpd="sng" algn="ctr">
                      <a:solidFill>
                        <a:schemeClr val="tx2">
                          <a:lumMod val="25000"/>
                        </a:schemeClr>
                      </a:solidFill>
                      <a:prstDash val="solid"/>
                      <a:round/>
                      <a:headEnd type="none" w="med" len="med"/>
                      <a:tailEnd type="none" w="med" len="med"/>
                    </a:lnR>
                    <a:lnT w="28575" cap="flat" cmpd="sng" algn="ctr">
                      <a:solidFill>
                        <a:schemeClr val="tx2">
                          <a:lumMod val="25000"/>
                        </a:schemeClr>
                      </a:solidFill>
                      <a:prstDash val="solid"/>
                      <a:round/>
                      <a:headEnd type="none" w="med" len="med"/>
                      <a:tailEnd type="none" w="med" len="med"/>
                    </a:lnT>
                    <a:lnB w="28575" cap="flat" cmpd="sng" algn="ctr">
                      <a:solidFill>
                        <a:schemeClr val="tx2">
                          <a:lumMod val="2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558778382"/>
      </p:ext>
    </p:extLst>
  </p:cSld>
  <p:clrMapOvr>
    <a:masterClrMapping/>
  </p:clrMapOvr>
  <p:transition spd="med">
    <p:wheel spokes="3"/>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9" name="Rectangle 7"/>
          <p:cNvSpPr>
            <a:spLocks noChangeArrowheads="1"/>
          </p:cNvSpPr>
          <p:nvPr/>
        </p:nvSpPr>
        <p:spPr bwMode="auto">
          <a:xfrm>
            <a:off x="179388" y="765175"/>
            <a:ext cx="8642350" cy="5949950"/>
          </a:xfrm>
          <a:prstGeom prst="rect">
            <a:avLst/>
          </a:prstGeom>
          <a:noFill/>
          <a:ln>
            <a:noFill/>
          </a:ln>
          <a:effectLst/>
        </p:spPr>
        <p:txBody>
          <a:bodyPr/>
          <a:lstStyle/>
          <a:p>
            <a:pPr marL="342900" indent="-342900" algn="ctr">
              <a:lnSpc>
                <a:spcPct val="95000"/>
              </a:lnSpc>
              <a:spcBef>
                <a:spcPct val="15000"/>
              </a:spcBef>
              <a:defRPr/>
            </a:pPr>
            <a:endParaRPr lang="pt-BR" sz="2400" i="0" dirty="0">
              <a:solidFill>
                <a:srgbClr val="000099"/>
              </a:solidFill>
              <a:effectLst>
                <a:outerShdw blurRad="38100" dist="38100" dir="2700000" algn="tl">
                  <a:srgbClr val="FFFFFF"/>
                </a:outerShdw>
              </a:effectLst>
              <a:cs typeface="+mn-cs"/>
            </a:endParaRPr>
          </a:p>
          <a:p>
            <a:pPr marL="342900" indent="-342900" algn="ctr">
              <a:lnSpc>
                <a:spcPct val="95000"/>
              </a:lnSpc>
              <a:spcBef>
                <a:spcPct val="15000"/>
              </a:spcBef>
              <a:defRPr/>
            </a:pPr>
            <a:r>
              <a:rPr lang="pt-BR" sz="2400" i="0" dirty="0">
                <a:solidFill>
                  <a:srgbClr val="000099"/>
                </a:solidFill>
                <a:effectLst>
                  <a:outerShdw blurRad="38100" dist="38100" dir="2700000" algn="tl">
                    <a:srgbClr val="FFFFFF"/>
                  </a:outerShdw>
                </a:effectLst>
                <a:cs typeface="+mn-cs"/>
              </a:rPr>
              <a:t>DRAWBACK NO BRASIL - BASE LEGAL</a:t>
            </a:r>
          </a:p>
          <a:p>
            <a:pPr marL="342900" indent="-342900" algn="ctr">
              <a:lnSpc>
                <a:spcPct val="95000"/>
              </a:lnSpc>
              <a:spcBef>
                <a:spcPct val="15000"/>
              </a:spcBef>
              <a:defRPr/>
            </a:pPr>
            <a:endParaRPr lang="pt-BR" sz="2400" i="0" dirty="0">
              <a:solidFill>
                <a:srgbClr val="000099"/>
              </a:solidFill>
              <a:effectLst>
                <a:outerShdw blurRad="38100" dist="38100" dir="2700000" algn="tl">
                  <a:srgbClr val="808080"/>
                </a:outerShdw>
              </a:effectLst>
              <a:cs typeface="+mn-cs"/>
            </a:endParaRPr>
          </a:p>
          <a:p>
            <a:pPr marL="342900" indent="-342900">
              <a:spcBef>
                <a:spcPts val="0"/>
              </a:spcBef>
              <a:spcAft>
                <a:spcPts val="0"/>
              </a:spcAft>
              <a:buFontTx/>
              <a:buChar char="•"/>
              <a:defRPr/>
            </a:pPr>
            <a:r>
              <a:rPr lang="pt-BR" sz="1800" b="0" i="0" dirty="0">
                <a:solidFill>
                  <a:srgbClr val="000099"/>
                </a:solidFill>
                <a:cs typeface="+mn-cs"/>
              </a:rPr>
              <a:t>Decreto-Lei nº 37/66 - Art.78;</a:t>
            </a:r>
          </a:p>
          <a:p>
            <a:pPr marL="342900" indent="-342900">
              <a:spcBef>
                <a:spcPts val="0"/>
              </a:spcBef>
              <a:spcAft>
                <a:spcPts val="0"/>
              </a:spcAft>
              <a:buFontTx/>
              <a:buChar char="•"/>
              <a:defRPr/>
            </a:pPr>
            <a:r>
              <a:rPr lang="pt-BR" sz="1800" b="0" i="0" dirty="0">
                <a:solidFill>
                  <a:srgbClr val="000099"/>
                </a:solidFill>
                <a:cs typeface="+mn-cs"/>
              </a:rPr>
              <a:t>Portaria MEFP nº 594/92;</a:t>
            </a:r>
          </a:p>
          <a:p>
            <a:pPr marL="342900" indent="-342900">
              <a:spcBef>
                <a:spcPts val="0"/>
              </a:spcBef>
              <a:spcAft>
                <a:spcPts val="0"/>
              </a:spcAft>
              <a:buFontTx/>
              <a:buChar char="•"/>
              <a:defRPr/>
            </a:pPr>
            <a:r>
              <a:rPr lang="pt-BR" sz="1800" b="0" i="0" dirty="0">
                <a:solidFill>
                  <a:srgbClr val="000099"/>
                </a:solidFill>
                <a:cs typeface="+mn-cs"/>
              </a:rPr>
              <a:t>Decreto nº 6.759/2009 (Regulamento Aduaneiro);</a:t>
            </a:r>
          </a:p>
          <a:p>
            <a:pPr marL="342900" indent="-342900">
              <a:spcBef>
                <a:spcPts val="0"/>
              </a:spcBef>
              <a:spcAft>
                <a:spcPts val="0"/>
              </a:spcAft>
              <a:buFontTx/>
              <a:buChar char="•"/>
              <a:defRPr/>
            </a:pPr>
            <a:r>
              <a:rPr lang="pt-BR" sz="1800" b="0" i="0" dirty="0">
                <a:solidFill>
                  <a:srgbClr val="000099"/>
                </a:solidFill>
                <a:cs typeface="+mn-cs"/>
              </a:rPr>
              <a:t>§ 1º e 2º do Art. 59 da Lei nº 10.833, de 29/12/2003;</a:t>
            </a:r>
          </a:p>
          <a:p>
            <a:pPr marL="342900" indent="-342900">
              <a:spcBef>
                <a:spcPts val="0"/>
              </a:spcBef>
              <a:spcAft>
                <a:spcPts val="0"/>
              </a:spcAft>
              <a:buFontTx/>
              <a:buChar char="•"/>
              <a:defRPr/>
            </a:pPr>
            <a:r>
              <a:rPr lang="pt-BR" sz="1800" b="0" i="0" dirty="0">
                <a:solidFill>
                  <a:srgbClr val="000099"/>
                </a:solidFill>
                <a:cs typeface="+mn-cs"/>
              </a:rPr>
              <a:t>Portaria Conjunta SRFB/SECEX nº 1.460, de 18/09/2008;</a:t>
            </a:r>
          </a:p>
          <a:p>
            <a:pPr marL="342900" indent="-342900">
              <a:spcBef>
                <a:spcPts val="0"/>
              </a:spcBef>
              <a:spcAft>
                <a:spcPts val="0"/>
              </a:spcAft>
              <a:buFontTx/>
              <a:buChar char="•"/>
              <a:defRPr/>
            </a:pPr>
            <a:r>
              <a:rPr lang="pt-BR" sz="1800" b="0" i="0" dirty="0">
                <a:solidFill>
                  <a:srgbClr val="000099"/>
                </a:solidFill>
                <a:cs typeface="+mn-cs"/>
              </a:rPr>
              <a:t>Medida Provisória nº 451/2008;</a:t>
            </a:r>
          </a:p>
          <a:p>
            <a:pPr marL="342900" indent="-342900">
              <a:spcBef>
                <a:spcPts val="0"/>
              </a:spcBef>
              <a:spcAft>
                <a:spcPts val="0"/>
              </a:spcAft>
              <a:buFontTx/>
              <a:buChar char="•"/>
              <a:defRPr/>
            </a:pPr>
            <a:r>
              <a:rPr lang="pt-BR" sz="1800" b="0" i="0" dirty="0">
                <a:solidFill>
                  <a:srgbClr val="000099"/>
                </a:solidFill>
                <a:cs typeface="+mn-cs"/>
              </a:rPr>
              <a:t>Portaria Conjunta SRFB/SECEX nº 1/2009;</a:t>
            </a:r>
          </a:p>
          <a:p>
            <a:pPr marL="342900" indent="-342900">
              <a:spcBef>
                <a:spcPts val="0"/>
              </a:spcBef>
              <a:spcAft>
                <a:spcPts val="0"/>
              </a:spcAft>
              <a:buFontTx/>
              <a:buChar char="•"/>
              <a:defRPr/>
            </a:pPr>
            <a:r>
              <a:rPr lang="pt-BR" sz="1800" b="0" i="0" dirty="0">
                <a:solidFill>
                  <a:srgbClr val="000099"/>
                </a:solidFill>
                <a:cs typeface="+mn-cs"/>
              </a:rPr>
              <a:t>Lei nº 11.945, de 4/6/2009;</a:t>
            </a:r>
          </a:p>
          <a:p>
            <a:pPr marL="342900" indent="-342900">
              <a:spcBef>
                <a:spcPts val="0"/>
              </a:spcBef>
              <a:spcAft>
                <a:spcPts val="0"/>
              </a:spcAft>
              <a:buFontTx/>
              <a:buChar char="•"/>
              <a:defRPr/>
            </a:pPr>
            <a:r>
              <a:rPr lang="pt-BR" sz="1800" b="0" i="0" dirty="0">
                <a:solidFill>
                  <a:srgbClr val="000099"/>
                </a:solidFill>
                <a:cs typeface="+mn-cs"/>
              </a:rPr>
              <a:t>Lei nº 12.058, de 12/10/2009;</a:t>
            </a:r>
          </a:p>
          <a:p>
            <a:pPr marL="342900" indent="-342900">
              <a:spcBef>
                <a:spcPts val="0"/>
              </a:spcBef>
              <a:spcAft>
                <a:spcPts val="0"/>
              </a:spcAft>
              <a:buFontTx/>
              <a:buChar char="•"/>
              <a:defRPr/>
            </a:pPr>
            <a:r>
              <a:rPr lang="pt-BR" sz="1800" b="0" i="0" dirty="0">
                <a:solidFill>
                  <a:srgbClr val="000099"/>
                </a:solidFill>
                <a:cs typeface="+mn-cs"/>
              </a:rPr>
              <a:t>Portaria Conjunta SRFB/SECEX nº 467/2010, de 25/03/2010;</a:t>
            </a:r>
          </a:p>
          <a:p>
            <a:pPr marL="342900" indent="-342900">
              <a:spcBef>
                <a:spcPts val="0"/>
              </a:spcBef>
              <a:spcAft>
                <a:spcPts val="0"/>
              </a:spcAft>
              <a:buFontTx/>
              <a:buChar char="•"/>
              <a:defRPr/>
            </a:pPr>
            <a:r>
              <a:rPr lang="pt-BR" sz="1800" b="0" i="0" dirty="0">
                <a:solidFill>
                  <a:srgbClr val="000099"/>
                </a:solidFill>
                <a:cs typeface="+mn-cs"/>
              </a:rPr>
              <a:t>Lei nº 12.350, de 20/12/2010;</a:t>
            </a:r>
          </a:p>
          <a:p>
            <a:pPr marL="342900" indent="-342900">
              <a:spcBef>
                <a:spcPts val="0"/>
              </a:spcBef>
              <a:spcAft>
                <a:spcPts val="0"/>
              </a:spcAft>
              <a:buFontTx/>
              <a:buChar char="•"/>
              <a:defRPr/>
            </a:pPr>
            <a:r>
              <a:rPr lang="pt-BR" sz="1800" b="0" i="0" dirty="0">
                <a:solidFill>
                  <a:srgbClr val="000099"/>
                </a:solidFill>
                <a:cs typeface="+mn-cs"/>
              </a:rPr>
              <a:t>Portaria Conjunta SRFB/SECEX nº 3/2010, de 17/12/2010; e</a:t>
            </a:r>
          </a:p>
          <a:p>
            <a:pPr marL="342900" indent="-342900">
              <a:spcBef>
                <a:spcPts val="0"/>
              </a:spcBef>
              <a:spcAft>
                <a:spcPts val="0"/>
              </a:spcAft>
              <a:buFontTx/>
              <a:buChar char="•"/>
              <a:defRPr/>
            </a:pPr>
            <a:r>
              <a:rPr lang="pt-BR" sz="1800" b="0" i="0" dirty="0">
                <a:solidFill>
                  <a:srgbClr val="000099"/>
                </a:solidFill>
                <a:cs typeface="+mn-cs"/>
              </a:rPr>
              <a:t>Legislações específicas sobre os tributos envolvidos ( II, IPI, ICMS e AFRMM);</a:t>
            </a:r>
          </a:p>
          <a:p>
            <a:pPr marL="342900" indent="-342900">
              <a:spcBef>
                <a:spcPts val="0"/>
              </a:spcBef>
              <a:spcAft>
                <a:spcPts val="0"/>
              </a:spcAft>
              <a:buFontTx/>
              <a:buChar char="•"/>
              <a:defRPr/>
            </a:pPr>
            <a:r>
              <a:rPr lang="pt-BR" sz="1800" dirty="0">
                <a:solidFill>
                  <a:srgbClr val="000099"/>
                </a:solidFill>
                <a:hlinkClick r:id="rId3"/>
              </a:rPr>
              <a:t>Página Inicial</a:t>
            </a:r>
            <a:r>
              <a:rPr lang="pt-BR" sz="1800" dirty="0">
                <a:solidFill>
                  <a:srgbClr val="000099"/>
                </a:solidFill>
              </a:rPr>
              <a:t> » </a:t>
            </a:r>
            <a:r>
              <a:rPr lang="pt-BR" sz="1800" dirty="0">
                <a:solidFill>
                  <a:srgbClr val="000099"/>
                </a:solidFill>
                <a:hlinkClick r:id="rId4"/>
              </a:rPr>
              <a:t>Comércio Exterior</a:t>
            </a:r>
            <a:r>
              <a:rPr lang="pt-BR" sz="1800" dirty="0">
                <a:solidFill>
                  <a:srgbClr val="000099"/>
                </a:solidFill>
              </a:rPr>
              <a:t> » Operações de Comércio Exterior - DECEX » Drawback</a:t>
            </a:r>
          </a:p>
          <a:p>
            <a:pPr marL="342900" indent="-342900">
              <a:buFontTx/>
              <a:buChar char="•"/>
              <a:defRPr/>
            </a:pPr>
            <a:r>
              <a:rPr lang="pt-BR" sz="2800" i="0" dirty="0">
                <a:solidFill>
                  <a:srgbClr val="000099"/>
                </a:solidFill>
                <a:effectLst>
                  <a:outerShdw blurRad="38100" dist="38100" dir="2700000" algn="tl">
                    <a:srgbClr val="FFFFFF"/>
                  </a:outerShdw>
                </a:effectLst>
                <a:cs typeface="+mn-cs"/>
              </a:rPr>
              <a:t>Portaria SECEX nº 23, de 14/07/11, e alterações.</a:t>
            </a:r>
          </a:p>
        </p:txBody>
      </p:sp>
      <p:sp>
        <p:nvSpPr>
          <p:cNvPr id="19460" name="Text Box 1038"/>
          <p:cNvSpPr txBox="1">
            <a:spLocks noChangeArrowheads="1"/>
          </p:cNvSpPr>
          <p:nvPr/>
        </p:nvSpPr>
        <p:spPr bwMode="auto">
          <a:xfrm>
            <a:off x="1187450" y="404813"/>
            <a:ext cx="6121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lnSpc>
                <a:spcPct val="60000"/>
              </a:lnSpc>
              <a:spcBef>
                <a:spcPct val="50000"/>
              </a:spcBef>
              <a:buChar char="•"/>
              <a:defRPr sz="2600" b="1" i="1">
                <a:solidFill>
                  <a:schemeClr val="bg1"/>
                </a:solidFill>
                <a:latin typeface="Arial" charset="0"/>
              </a:defRPr>
            </a:lvl1pPr>
            <a:lvl2pPr marL="742950" indent="-285750" algn="just" eaLnBrk="0" hangingPunct="0">
              <a:lnSpc>
                <a:spcPct val="60000"/>
              </a:lnSpc>
              <a:spcBef>
                <a:spcPct val="50000"/>
              </a:spcBef>
              <a:buChar char="•"/>
              <a:defRPr sz="2600" b="1" i="1">
                <a:solidFill>
                  <a:schemeClr val="bg1"/>
                </a:solidFill>
                <a:latin typeface="Arial" charset="0"/>
              </a:defRPr>
            </a:lvl2pPr>
            <a:lvl3pPr marL="1143000" indent="-228600" algn="just" eaLnBrk="0" hangingPunct="0">
              <a:lnSpc>
                <a:spcPct val="60000"/>
              </a:lnSpc>
              <a:spcBef>
                <a:spcPct val="50000"/>
              </a:spcBef>
              <a:buChar char="•"/>
              <a:defRPr sz="2600" b="1" i="1">
                <a:solidFill>
                  <a:schemeClr val="bg1"/>
                </a:solidFill>
                <a:latin typeface="Arial" charset="0"/>
              </a:defRPr>
            </a:lvl3pPr>
            <a:lvl4pPr marL="1600200" indent="-228600" algn="just" eaLnBrk="0" hangingPunct="0">
              <a:lnSpc>
                <a:spcPct val="60000"/>
              </a:lnSpc>
              <a:spcBef>
                <a:spcPct val="50000"/>
              </a:spcBef>
              <a:buChar char="•"/>
              <a:defRPr sz="2600" b="1" i="1">
                <a:solidFill>
                  <a:schemeClr val="bg1"/>
                </a:solidFill>
                <a:latin typeface="Arial" charset="0"/>
              </a:defRPr>
            </a:lvl4pPr>
            <a:lvl5pPr marL="2057400" indent="-228600" algn="just" eaLnBrk="0" hangingPunct="0">
              <a:lnSpc>
                <a:spcPct val="60000"/>
              </a:lnSpc>
              <a:spcBef>
                <a:spcPct val="50000"/>
              </a:spcBef>
              <a:buChar char="•"/>
              <a:defRPr sz="2600" b="1" i="1">
                <a:solidFill>
                  <a:schemeClr val="bg1"/>
                </a:solidFill>
                <a:latin typeface="Arial" charset="0"/>
              </a:defRPr>
            </a:lvl5pPr>
            <a:lvl6pPr marL="2514600" indent="-228600" algn="just" eaLnBrk="0" fontAlgn="base" hangingPunct="0">
              <a:lnSpc>
                <a:spcPct val="60000"/>
              </a:lnSpc>
              <a:spcBef>
                <a:spcPct val="50000"/>
              </a:spcBef>
              <a:spcAft>
                <a:spcPct val="0"/>
              </a:spcAft>
              <a:buChar char="•"/>
              <a:defRPr sz="2600" b="1" i="1">
                <a:solidFill>
                  <a:schemeClr val="bg1"/>
                </a:solidFill>
                <a:latin typeface="Arial" charset="0"/>
              </a:defRPr>
            </a:lvl6pPr>
            <a:lvl7pPr marL="2971800" indent="-228600" algn="just" eaLnBrk="0" fontAlgn="base" hangingPunct="0">
              <a:lnSpc>
                <a:spcPct val="60000"/>
              </a:lnSpc>
              <a:spcBef>
                <a:spcPct val="50000"/>
              </a:spcBef>
              <a:spcAft>
                <a:spcPct val="0"/>
              </a:spcAft>
              <a:buChar char="•"/>
              <a:defRPr sz="2600" b="1" i="1">
                <a:solidFill>
                  <a:schemeClr val="bg1"/>
                </a:solidFill>
                <a:latin typeface="Arial" charset="0"/>
              </a:defRPr>
            </a:lvl7pPr>
            <a:lvl8pPr marL="3429000" indent="-228600" algn="just" eaLnBrk="0" fontAlgn="base" hangingPunct="0">
              <a:lnSpc>
                <a:spcPct val="60000"/>
              </a:lnSpc>
              <a:spcBef>
                <a:spcPct val="50000"/>
              </a:spcBef>
              <a:spcAft>
                <a:spcPct val="0"/>
              </a:spcAft>
              <a:buChar char="•"/>
              <a:defRPr sz="2600" b="1" i="1">
                <a:solidFill>
                  <a:schemeClr val="bg1"/>
                </a:solidFill>
                <a:latin typeface="Arial" charset="0"/>
              </a:defRPr>
            </a:lvl8pPr>
            <a:lvl9pPr marL="3886200" indent="-228600" algn="just" eaLnBrk="0" fontAlgn="base" hangingPunct="0">
              <a:lnSpc>
                <a:spcPct val="60000"/>
              </a:lnSpc>
              <a:spcBef>
                <a:spcPct val="50000"/>
              </a:spcBef>
              <a:spcAft>
                <a:spcPct val="0"/>
              </a:spcAft>
              <a:buChar char="•"/>
              <a:defRPr sz="2600" b="1" i="1">
                <a:solidFill>
                  <a:schemeClr val="bg1"/>
                </a:solidFill>
                <a:latin typeface="Arial" charset="0"/>
              </a:defRPr>
            </a:lvl9pPr>
          </a:lstStyle>
          <a:p>
            <a:pPr algn="l" eaLnBrk="1" hangingPunct="1">
              <a:lnSpc>
                <a:spcPct val="100000"/>
              </a:lnSpc>
              <a:buFontTx/>
              <a:buNone/>
            </a:pPr>
            <a:r>
              <a:rPr lang="pt-BR" sz="2000" dirty="0">
                <a:solidFill>
                  <a:schemeClr val="tx1"/>
                </a:solidFill>
                <a:latin typeface="Tahoma" pitchFamily="34" charset="0"/>
              </a:rPr>
              <a:t> </a:t>
            </a:r>
          </a:p>
        </p:txBody>
      </p:sp>
      <p:sp>
        <p:nvSpPr>
          <p:cNvPr id="141327" name="Rectangle 1039"/>
          <p:cNvSpPr>
            <a:spLocks noChangeArrowheads="1"/>
          </p:cNvSpPr>
          <p:nvPr/>
        </p:nvSpPr>
        <p:spPr bwMode="auto">
          <a:xfrm>
            <a:off x="0" y="0"/>
            <a:ext cx="9144000" cy="7029450"/>
          </a:xfrm>
          <a:prstGeom prst="rect">
            <a:avLst/>
          </a:prstGeom>
          <a:noFill/>
          <a:ln w="190500">
            <a:solidFill>
              <a:schemeClr val="bg1"/>
            </a:solidFill>
            <a:miter lim="800000"/>
            <a:headEnd/>
            <a:tailEnd/>
          </a:ln>
          <a:effectLst/>
          <a:extLst/>
        </p:spPr>
        <p:txBody>
          <a:bodyPr wrap="none" anchor="ctr"/>
          <a:lstStyle/>
          <a:p>
            <a:pPr algn="just">
              <a:lnSpc>
                <a:spcPct val="60000"/>
              </a:lnSpc>
              <a:spcBef>
                <a:spcPct val="50000"/>
              </a:spcBef>
              <a:buFontTx/>
              <a:buChar char="•"/>
              <a:defRPr/>
            </a:pPr>
            <a:endParaRPr lang="pt-BR">
              <a:effectLst>
                <a:outerShdw blurRad="38100" dist="38100" dir="2700000" algn="tl">
                  <a:srgbClr val="000000">
                    <a:alpha val="43137"/>
                  </a:srgbClr>
                </a:outerShdw>
              </a:effectLst>
              <a:cs typeface="+mn-cs"/>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119" y="152400"/>
            <a:ext cx="8370887"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4279"/>
                                        </p:tgtEl>
                                        <p:attrNameLst>
                                          <p:attrName>style.visibility</p:attrName>
                                        </p:attrNameLst>
                                      </p:cBhvr>
                                      <p:to>
                                        <p:strVal val="visible"/>
                                      </p:to>
                                    </p:set>
                                    <p:animEffect transition="in" filter="fade">
                                      <p:cBhvr>
                                        <p:cTn id="7" dur="1000"/>
                                        <p:tgtEl>
                                          <p:spTgt spid="54279"/>
                                        </p:tgtEl>
                                      </p:cBhvr>
                                    </p:animEffect>
                                    <p:anim calcmode="lin" valueType="num">
                                      <p:cBhvr>
                                        <p:cTn id="8" dur="1000" fill="hold"/>
                                        <p:tgtEl>
                                          <p:spTgt spid="54279"/>
                                        </p:tgtEl>
                                        <p:attrNameLst>
                                          <p:attrName>ppt_x</p:attrName>
                                        </p:attrNameLst>
                                      </p:cBhvr>
                                      <p:tavLst>
                                        <p:tav tm="0">
                                          <p:val>
                                            <p:strVal val="#ppt_x"/>
                                          </p:val>
                                        </p:tav>
                                        <p:tav tm="100000">
                                          <p:val>
                                            <p:strVal val="#ppt_x"/>
                                          </p:val>
                                        </p:tav>
                                      </p:tavLst>
                                    </p:anim>
                                    <p:anim calcmode="lin" valueType="num">
                                      <p:cBhvr>
                                        <p:cTn id="9" dur="1000" fill="hold"/>
                                        <p:tgtEl>
                                          <p:spTgt spid="542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301752" y="116632"/>
            <a:ext cx="8534400" cy="1080120"/>
          </a:xfrm>
        </p:spPr>
        <p:txBody>
          <a:bodyPr>
            <a:noAutofit/>
          </a:bodyPr>
          <a:lstStyle/>
          <a:p>
            <a:pPr algn="l"/>
            <a:br>
              <a:rPr lang="pt-BR" sz="3200" b="1" i="1" kern="1200" dirty="0">
                <a:solidFill>
                  <a:srgbClr val="000099"/>
                </a:solidFill>
                <a:effectLst>
                  <a:outerShdw blurRad="38100" dist="38100" dir="2700000" algn="tl">
                    <a:srgbClr val="FFFFFF"/>
                  </a:outerShdw>
                </a:effectLst>
                <a:latin typeface="Lucida Sans Unicode" pitchFamily="34" charset="0"/>
                <a:ea typeface="+mn-ea"/>
                <a:cs typeface="+mn-cs"/>
              </a:rPr>
            </a:br>
            <a:r>
              <a:rPr lang="pt-BR" sz="3200" b="1" i="1" kern="1200" dirty="0">
                <a:solidFill>
                  <a:srgbClr val="000099"/>
                </a:solidFill>
                <a:effectLst>
                  <a:outerShdw blurRad="38100" dist="38100" dir="2700000" algn="tl">
                    <a:srgbClr val="FFFFFF"/>
                  </a:outerShdw>
                </a:effectLst>
                <a:latin typeface="Lucida Sans Unicode" pitchFamily="34" charset="0"/>
                <a:ea typeface="+mn-ea"/>
                <a:cs typeface="+mn-cs"/>
              </a:rPr>
              <a:t>MODALIDADE SUSPENSÃO - DEFINIÇÃO</a:t>
            </a:r>
          </a:p>
        </p:txBody>
      </p:sp>
      <p:sp>
        <p:nvSpPr>
          <p:cNvPr id="3" name="Espaço Reservado para Conteúdo 2"/>
          <p:cNvSpPr>
            <a:spLocks noGrp="1"/>
          </p:cNvSpPr>
          <p:nvPr>
            <p:ph idx="1"/>
          </p:nvPr>
        </p:nvSpPr>
        <p:spPr>
          <a:xfrm>
            <a:off x="323528" y="1268760"/>
            <a:ext cx="8820472" cy="5184576"/>
          </a:xfrm>
        </p:spPr>
        <p:txBody>
          <a:bodyPr>
            <a:noAutofit/>
          </a:bodyPr>
          <a:lstStyle/>
          <a:p>
            <a:pPr marL="525780" indent="-342900">
              <a:lnSpc>
                <a:spcPct val="150000"/>
              </a:lnSpc>
              <a:spcBef>
                <a:spcPts val="0"/>
              </a:spcBef>
              <a:buClrTx/>
              <a:buSzPct val="100000"/>
              <a:buFont typeface="Wingdings" pitchFamily="2" charset="2"/>
              <a:buChar char="ü"/>
              <a:defRPr/>
            </a:pPr>
            <a:r>
              <a:rPr lang="pt-BR" sz="2400" kern="1200" dirty="0">
                <a:solidFill>
                  <a:srgbClr val="000099"/>
                </a:solidFill>
                <a:latin typeface="Arial" charset="0"/>
                <a:cs typeface="Arial" charset="0"/>
              </a:rPr>
              <a:t>Aquisição no mercado interno ou importação (de forma combinada ou não)</a:t>
            </a:r>
          </a:p>
          <a:p>
            <a:pPr marL="846455" lvl="1">
              <a:lnSpc>
                <a:spcPct val="150000"/>
              </a:lnSpc>
              <a:spcBef>
                <a:spcPts val="0"/>
              </a:spcBef>
              <a:buClrTx/>
              <a:buSzPct val="100000"/>
              <a:buFont typeface="Wingdings" pitchFamily="2" charset="2"/>
              <a:buChar char="ü"/>
              <a:defRPr/>
            </a:pPr>
            <a:r>
              <a:rPr lang="pt-BR" sz="2400" kern="1200" dirty="0">
                <a:solidFill>
                  <a:srgbClr val="000099"/>
                </a:solidFill>
                <a:latin typeface="Arial" charset="0"/>
                <a:ea typeface="+mn-ea"/>
                <a:cs typeface="Arial" charset="0"/>
              </a:rPr>
              <a:t>Bem para emprego ou consumo na industrialização de bem a ser exportado</a:t>
            </a:r>
          </a:p>
          <a:p>
            <a:pPr marL="1063943" lvl="2">
              <a:lnSpc>
                <a:spcPct val="150000"/>
              </a:lnSpc>
              <a:spcBef>
                <a:spcPts val="0"/>
              </a:spcBef>
              <a:buClrTx/>
              <a:buSzPct val="100000"/>
              <a:buFont typeface="Wingdings" pitchFamily="2" charset="2"/>
              <a:buChar char="ü"/>
              <a:defRPr/>
            </a:pPr>
            <a:r>
              <a:rPr lang="pt-BR" sz="2400" kern="1200" dirty="0">
                <a:solidFill>
                  <a:srgbClr val="000099"/>
                </a:solidFill>
                <a:latin typeface="Arial" charset="0"/>
                <a:ea typeface="+mn-ea"/>
                <a:cs typeface="Arial" charset="0"/>
              </a:rPr>
              <a:t>Suspensão do pagamento do II, IPI, PIS, COFINS, AFRMM</a:t>
            </a:r>
          </a:p>
          <a:p>
            <a:pPr marL="1338580" lvl="3">
              <a:lnSpc>
                <a:spcPct val="150000"/>
              </a:lnSpc>
              <a:spcBef>
                <a:spcPts val="0"/>
              </a:spcBef>
              <a:buClrTx/>
              <a:buSzPct val="100000"/>
              <a:buFont typeface="Wingdings" pitchFamily="2" charset="2"/>
              <a:buChar char="ü"/>
              <a:defRPr/>
            </a:pPr>
            <a:r>
              <a:rPr lang="pt-BR" sz="2400" dirty="0">
                <a:solidFill>
                  <a:srgbClr val="000099"/>
                </a:solidFill>
                <a:latin typeface="Arial" charset="0"/>
                <a:cs typeface="Arial" charset="0"/>
              </a:rPr>
              <a:t>Desoneração</a:t>
            </a:r>
            <a:r>
              <a:rPr lang="pt-BR" sz="2400" kern="1200" dirty="0">
                <a:solidFill>
                  <a:srgbClr val="000099"/>
                </a:solidFill>
                <a:latin typeface="Arial" charset="0"/>
                <a:ea typeface="+mn-ea"/>
                <a:cs typeface="Arial" charset="0"/>
              </a:rPr>
              <a:t> do ICMS incidente na importação</a:t>
            </a:r>
          </a:p>
          <a:p>
            <a:pPr lvl="1">
              <a:lnSpc>
                <a:spcPct val="150000"/>
              </a:lnSpc>
              <a:spcBef>
                <a:spcPts val="0"/>
              </a:spcBef>
              <a:buClrTx/>
              <a:buSzPct val="100000"/>
              <a:buFont typeface="Wingdings" pitchFamily="2" charset="2"/>
              <a:buChar char="q"/>
              <a:defRPr/>
            </a:pPr>
            <a:endParaRPr lang="pt-PT" sz="2400" kern="1200" dirty="0">
              <a:solidFill>
                <a:srgbClr val="000099"/>
              </a:solidFill>
              <a:latin typeface="Arial" charset="0"/>
              <a:ea typeface="+mn-ea"/>
              <a:cs typeface="Arial" charset="0"/>
            </a:endParaRPr>
          </a:p>
          <a:p>
            <a:pPr lvl="1">
              <a:lnSpc>
                <a:spcPct val="150000"/>
              </a:lnSpc>
              <a:spcBef>
                <a:spcPts val="0"/>
              </a:spcBef>
              <a:buClrTx/>
              <a:buSzPct val="100000"/>
              <a:buFont typeface="Wingdings" pitchFamily="2" charset="2"/>
              <a:buChar char="q"/>
              <a:defRPr/>
            </a:pPr>
            <a:r>
              <a:rPr lang="pt-PT" sz="2400" kern="1200" dirty="0">
                <a:solidFill>
                  <a:srgbClr val="000099"/>
                </a:solidFill>
                <a:latin typeface="Arial" charset="0"/>
                <a:ea typeface="+mn-ea"/>
                <a:cs typeface="Arial" charset="0"/>
              </a:rPr>
              <a:t>Beneficiário assume um compromisso de exportação</a:t>
            </a:r>
          </a:p>
        </p:txBody>
      </p:sp>
      <p:sp>
        <p:nvSpPr>
          <p:cNvPr id="4" name="CaixaDeTexto 3"/>
          <p:cNvSpPr txBox="1"/>
          <p:nvPr/>
        </p:nvSpPr>
        <p:spPr>
          <a:xfrm>
            <a:off x="660468" y="135880"/>
            <a:ext cx="7848872" cy="430887"/>
          </a:xfrm>
          <a:prstGeom prst="rect">
            <a:avLst/>
          </a:prstGeom>
          <a:noFill/>
        </p:spPr>
        <p:txBody>
          <a:bodyPr wrap="square" rtlCol="0">
            <a:spAutoFit/>
          </a:bodyPr>
          <a:lstStyle/>
          <a:p>
            <a:r>
              <a:rPr lang="pt-BR" sz="1400" dirty="0">
                <a:solidFill>
                  <a:srgbClr val="002060"/>
                </a:solidFill>
              </a:rPr>
              <a:t>MDIC</a:t>
            </a:r>
          </a:p>
          <a:p>
            <a:r>
              <a:rPr lang="pt-BR" sz="800" dirty="0">
                <a:solidFill>
                  <a:srgbClr val="002060"/>
                </a:solidFill>
              </a:rPr>
              <a:t>Ministério da Indústria, Comércio Exterior e Serviços</a:t>
            </a:r>
          </a:p>
        </p:txBody>
      </p:sp>
      <p:pic>
        <p:nvPicPr>
          <p:cNvPr id="5" name="Picture 4" descr="Descrição: http://www.designculture.com.br/wp-content/uploads/2014/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362" y="185837"/>
            <a:ext cx="522106" cy="29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6356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301752" y="0"/>
            <a:ext cx="8534400" cy="628153"/>
          </a:xfrm>
        </p:spPr>
        <p:txBody>
          <a:bodyPr>
            <a:normAutofit/>
          </a:bodyPr>
          <a:lstStyle/>
          <a:p>
            <a:pPr algn="l"/>
            <a:r>
              <a:rPr lang="pt-BR" sz="3200" b="1" i="1" kern="1200" dirty="0">
                <a:solidFill>
                  <a:srgbClr val="000099"/>
                </a:solidFill>
                <a:effectLst>
                  <a:outerShdw blurRad="38100" dist="38100" dir="2700000" algn="tl">
                    <a:srgbClr val="FFFFFF"/>
                  </a:outerShdw>
                </a:effectLst>
                <a:latin typeface="Lucida Sans Unicode" pitchFamily="34" charset="0"/>
                <a:ea typeface="+mn-ea"/>
                <a:cs typeface="+mn-cs"/>
              </a:rPr>
              <a:t> MODALIDADE SUSPENSÃO: COMPETÊNCIA</a:t>
            </a:r>
          </a:p>
        </p:txBody>
      </p:sp>
      <p:sp>
        <p:nvSpPr>
          <p:cNvPr id="3" name="Espaço Reservado para Conteúdo 2"/>
          <p:cNvSpPr>
            <a:spLocks noGrp="1"/>
          </p:cNvSpPr>
          <p:nvPr>
            <p:ph idx="1"/>
          </p:nvPr>
        </p:nvSpPr>
        <p:spPr>
          <a:xfrm>
            <a:off x="107504" y="755374"/>
            <a:ext cx="8784976" cy="5104737"/>
          </a:xfrm>
        </p:spPr>
        <p:txBody>
          <a:bodyPr>
            <a:noAutofit/>
          </a:bodyPr>
          <a:lstStyle/>
          <a:p>
            <a:pPr>
              <a:lnSpc>
                <a:spcPct val="150000"/>
              </a:lnSpc>
              <a:spcBef>
                <a:spcPts val="0"/>
              </a:spcBef>
              <a:buSzPct val="100000"/>
              <a:buFont typeface="Wingdings" pitchFamily="2" charset="2"/>
              <a:buChar char="ü"/>
              <a:defRPr/>
            </a:pPr>
            <a:r>
              <a:rPr lang="pt-BR" sz="2000" kern="1200" dirty="0">
                <a:solidFill>
                  <a:srgbClr val="000099"/>
                </a:solidFill>
                <a:latin typeface="Arial" charset="0"/>
                <a:cs typeface="Arial" charset="0"/>
              </a:rPr>
              <a:t>SECEX</a:t>
            </a:r>
          </a:p>
          <a:p>
            <a:pPr lvl="1">
              <a:lnSpc>
                <a:spcPct val="150000"/>
              </a:lnSpc>
              <a:spcBef>
                <a:spcPts val="0"/>
              </a:spcBef>
              <a:buSzPct val="100000"/>
              <a:buFont typeface="Wingdings" pitchFamily="2" charset="2"/>
              <a:buChar char="ü"/>
              <a:defRPr/>
            </a:pPr>
            <a:r>
              <a:rPr lang="pt-BR" sz="2000" kern="1200" dirty="0">
                <a:solidFill>
                  <a:srgbClr val="000099"/>
                </a:solidFill>
                <a:latin typeface="Arial" charset="0"/>
                <a:ea typeface="+mn-ea"/>
                <a:cs typeface="Arial" charset="0"/>
              </a:rPr>
              <a:t> concessão, alteração e baixa dos AC de Drawback</a:t>
            </a:r>
          </a:p>
          <a:p>
            <a:pPr>
              <a:lnSpc>
                <a:spcPct val="150000"/>
              </a:lnSpc>
              <a:spcBef>
                <a:spcPts val="0"/>
              </a:spcBef>
              <a:buSzPct val="100000"/>
              <a:buFont typeface="Wingdings" pitchFamily="2" charset="2"/>
              <a:buChar char="ü"/>
              <a:defRPr/>
            </a:pPr>
            <a:r>
              <a:rPr lang="pt-BR" sz="2000" kern="1200" dirty="0">
                <a:solidFill>
                  <a:srgbClr val="000099"/>
                </a:solidFill>
                <a:latin typeface="Arial" charset="0"/>
                <a:cs typeface="Arial" charset="0"/>
              </a:rPr>
              <a:t>RFB</a:t>
            </a:r>
          </a:p>
          <a:p>
            <a:pPr lvl="1">
              <a:lnSpc>
                <a:spcPct val="150000"/>
              </a:lnSpc>
              <a:spcBef>
                <a:spcPts val="0"/>
              </a:spcBef>
              <a:buSzPct val="100000"/>
              <a:buFont typeface="Wingdings" pitchFamily="2" charset="2"/>
              <a:buChar char="ü"/>
              <a:defRPr/>
            </a:pPr>
            <a:r>
              <a:rPr lang="pt-BR" sz="2000" kern="1200" dirty="0">
                <a:solidFill>
                  <a:srgbClr val="000099"/>
                </a:solidFill>
                <a:latin typeface="Arial" charset="0"/>
                <a:ea typeface="+mn-ea"/>
                <a:cs typeface="Arial" charset="0"/>
              </a:rPr>
              <a:t>fiscaliza o cumprimento e a regularidade das operações vinculadas ao regime</a:t>
            </a:r>
          </a:p>
          <a:p>
            <a:pPr lvl="1">
              <a:lnSpc>
                <a:spcPct val="150000"/>
              </a:lnSpc>
              <a:spcBef>
                <a:spcPts val="0"/>
              </a:spcBef>
              <a:buSzPct val="100000"/>
              <a:buFont typeface="Wingdings" pitchFamily="2" charset="2"/>
              <a:buChar char="ü"/>
              <a:defRPr/>
            </a:pPr>
            <a:r>
              <a:rPr lang="pt-BR" sz="2000" kern="1200" dirty="0">
                <a:solidFill>
                  <a:srgbClr val="000099"/>
                </a:solidFill>
                <a:latin typeface="Arial" charset="0"/>
                <a:ea typeface="+mn-ea"/>
                <a:cs typeface="Arial" charset="0"/>
              </a:rPr>
              <a:t>acesso aos AC (perfil governo)  </a:t>
            </a:r>
          </a:p>
          <a:p>
            <a:pPr lvl="1">
              <a:lnSpc>
                <a:spcPct val="150000"/>
              </a:lnSpc>
              <a:spcBef>
                <a:spcPts val="0"/>
              </a:spcBef>
              <a:buSzPct val="100000"/>
              <a:buFont typeface="Wingdings" pitchFamily="2" charset="2"/>
              <a:buChar char="ü"/>
              <a:defRPr/>
            </a:pPr>
            <a:r>
              <a:rPr lang="pt-BR" sz="2000" kern="1200" dirty="0">
                <a:solidFill>
                  <a:srgbClr val="000099"/>
                </a:solidFill>
                <a:latin typeface="Arial" charset="0"/>
                <a:ea typeface="+mn-ea"/>
                <a:cs typeface="Arial" charset="0"/>
              </a:rPr>
              <a:t>Credenciamento junto no Perfil Exportador do SISCOMEX</a:t>
            </a:r>
          </a:p>
          <a:p>
            <a:pPr>
              <a:lnSpc>
                <a:spcPct val="150000"/>
              </a:lnSpc>
              <a:spcBef>
                <a:spcPts val="0"/>
              </a:spcBef>
              <a:buSzPct val="100000"/>
              <a:buFont typeface="Wingdings" pitchFamily="2" charset="2"/>
              <a:buChar char="ü"/>
              <a:defRPr/>
            </a:pPr>
            <a:r>
              <a:rPr lang="pt-BR" sz="2000" kern="1200" dirty="0">
                <a:solidFill>
                  <a:srgbClr val="000099"/>
                </a:solidFill>
                <a:latin typeface="Arial" charset="0"/>
                <a:cs typeface="Arial" charset="0"/>
              </a:rPr>
              <a:t>Fiscos estaduais</a:t>
            </a:r>
          </a:p>
          <a:p>
            <a:pPr lvl="1">
              <a:lnSpc>
                <a:spcPct val="150000"/>
              </a:lnSpc>
              <a:spcBef>
                <a:spcPts val="0"/>
              </a:spcBef>
              <a:buSzPct val="100000"/>
              <a:buFont typeface="Wingdings" pitchFamily="2" charset="2"/>
              <a:buChar char="ü"/>
              <a:defRPr/>
            </a:pPr>
            <a:r>
              <a:rPr lang="pt-BR" sz="2000" kern="1200" dirty="0">
                <a:solidFill>
                  <a:srgbClr val="000099"/>
                </a:solidFill>
                <a:latin typeface="Arial" charset="0"/>
                <a:ea typeface="+mn-ea"/>
                <a:cs typeface="Arial" charset="0"/>
              </a:rPr>
              <a:t> a fiscalização das operações em função da desoneração do ICMS na importação</a:t>
            </a:r>
          </a:p>
          <a:p>
            <a:pPr lvl="1">
              <a:lnSpc>
                <a:spcPct val="150000"/>
              </a:lnSpc>
              <a:spcBef>
                <a:spcPts val="0"/>
              </a:spcBef>
              <a:buSzPct val="100000"/>
              <a:buFont typeface="Wingdings" pitchFamily="2" charset="2"/>
              <a:buChar char="ü"/>
              <a:defRPr/>
            </a:pPr>
            <a:r>
              <a:rPr lang="pt-BR" sz="2000" kern="1200" dirty="0">
                <a:solidFill>
                  <a:srgbClr val="000099"/>
                </a:solidFill>
                <a:latin typeface="Arial" charset="0"/>
                <a:ea typeface="+mn-ea"/>
                <a:cs typeface="Arial" charset="0"/>
              </a:rPr>
              <a:t>acesso aos AC (perfil governo)  </a:t>
            </a:r>
          </a:p>
          <a:p>
            <a:pPr marL="457200" lvl="1" indent="0" algn="just">
              <a:lnSpc>
                <a:spcPct val="150000"/>
              </a:lnSpc>
              <a:spcBef>
                <a:spcPct val="50000"/>
              </a:spcBef>
              <a:buClrTx/>
              <a:buSzPct val="100000"/>
              <a:buNone/>
              <a:defRPr/>
            </a:pPr>
            <a:endParaRPr lang="pt-BR" sz="1800" dirty="0">
              <a:cs typeface="Arial" pitchFamily="34" charset="0"/>
            </a:endParaRPr>
          </a:p>
          <a:p>
            <a:pPr algn="just" eaLnBrk="0" hangingPunct="0">
              <a:lnSpc>
                <a:spcPct val="150000"/>
              </a:lnSpc>
              <a:spcBef>
                <a:spcPct val="50000"/>
              </a:spcBef>
              <a:buClrTx/>
              <a:buSzPct val="150000"/>
              <a:buFont typeface="Arial" pitchFamily="34" charset="0"/>
              <a:buChar char="•"/>
              <a:defRPr/>
            </a:pPr>
            <a:endParaRPr lang="pt-BR" sz="2000" dirty="0">
              <a:cs typeface="Arial" pitchFamily="34" charset="0"/>
            </a:endParaRPr>
          </a:p>
          <a:p>
            <a:pPr marL="800100" lvl="1" indent="-342900">
              <a:lnSpc>
                <a:spcPct val="150000"/>
              </a:lnSpc>
              <a:spcBef>
                <a:spcPts val="0"/>
              </a:spcBef>
              <a:buClrTx/>
              <a:buSzPct val="100000"/>
              <a:buFont typeface="Wingdings" pitchFamily="2" charset="2"/>
              <a:buChar char="Ø"/>
              <a:defRPr/>
            </a:pPr>
            <a:endParaRPr lang="pt-PT" sz="2000" dirty="0">
              <a:solidFill>
                <a:schemeClr val="tx1"/>
              </a:solidFill>
            </a:endParaRPr>
          </a:p>
        </p:txBody>
      </p:sp>
    </p:spTree>
    <p:extLst>
      <p:ext uri="{BB962C8B-B14F-4D97-AF65-F5344CB8AC3E}">
        <p14:creationId xmlns:p14="http://schemas.microsoft.com/office/powerpoint/2010/main" val="3865679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301751" y="116632"/>
            <a:ext cx="8842249" cy="1008112"/>
          </a:xfrm>
        </p:spPr>
        <p:txBody>
          <a:bodyPr>
            <a:normAutofit fontScale="90000"/>
          </a:bodyPr>
          <a:lstStyle/>
          <a:p>
            <a:pPr algn="l"/>
            <a:r>
              <a:rPr lang="pt-BR" sz="3200" b="1" i="1" kern="1200" dirty="0">
                <a:solidFill>
                  <a:srgbClr val="000099"/>
                </a:solidFill>
                <a:effectLst>
                  <a:outerShdw blurRad="38100" dist="38100" dir="2700000" algn="tl">
                    <a:srgbClr val="FFFFFF"/>
                  </a:outerShdw>
                </a:effectLst>
                <a:latin typeface="Lucida Sans Unicode" pitchFamily="34" charset="0"/>
                <a:ea typeface="+mn-ea"/>
                <a:cs typeface="+mn-cs"/>
              </a:rPr>
              <a:t> </a:t>
            </a:r>
            <a:br>
              <a:rPr lang="pt-BR" sz="3200" b="1" i="1" kern="1200" dirty="0">
                <a:solidFill>
                  <a:srgbClr val="000099"/>
                </a:solidFill>
                <a:effectLst>
                  <a:outerShdw blurRad="38100" dist="38100" dir="2700000" algn="tl">
                    <a:srgbClr val="FFFFFF"/>
                  </a:outerShdw>
                </a:effectLst>
                <a:latin typeface="Lucida Sans Unicode" pitchFamily="34" charset="0"/>
                <a:ea typeface="+mn-ea"/>
                <a:cs typeface="+mn-cs"/>
              </a:rPr>
            </a:br>
            <a:r>
              <a:rPr lang="pt-BR" sz="3200" b="1" i="1" kern="1200" dirty="0">
                <a:solidFill>
                  <a:srgbClr val="000099"/>
                </a:solidFill>
                <a:effectLst>
                  <a:outerShdw blurRad="38100" dist="38100" dir="2700000" algn="tl">
                    <a:srgbClr val="FFFFFF"/>
                  </a:outerShdw>
                </a:effectLst>
                <a:latin typeface="Lucida Sans Unicode" pitchFamily="34" charset="0"/>
                <a:ea typeface="+mn-ea"/>
                <a:cs typeface="+mn-cs"/>
              </a:rPr>
              <a:t>MODALIDADE SUSPENSÃO: HABILITAÇÃO</a:t>
            </a:r>
          </a:p>
        </p:txBody>
      </p:sp>
      <p:sp>
        <p:nvSpPr>
          <p:cNvPr id="3" name="Espaço Reservado para Conteúdo 2"/>
          <p:cNvSpPr>
            <a:spLocks noGrp="1"/>
          </p:cNvSpPr>
          <p:nvPr>
            <p:ph idx="1"/>
          </p:nvPr>
        </p:nvSpPr>
        <p:spPr>
          <a:xfrm>
            <a:off x="107504" y="1054075"/>
            <a:ext cx="9036496" cy="5184576"/>
          </a:xfrm>
        </p:spPr>
        <p:txBody>
          <a:bodyPr>
            <a:noAutofit/>
          </a:bodyPr>
          <a:lstStyle/>
          <a:p>
            <a:pPr marL="0" indent="0">
              <a:lnSpc>
                <a:spcPct val="150000"/>
              </a:lnSpc>
              <a:spcBef>
                <a:spcPts val="0"/>
              </a:spcBef>
              <a:buClrTx/>
              <a:buSzPct val="100000"/>
              <a:buNone/>
              <a:defRPr/>
            </a:pPr>
            <a:r>
              <a:rPr lang="pt-BR" sz="2000" kern="1200" dirty="0">
                <a:solidFill>
                  <a:srgbClr val="000099"/>
                </a:solidFill>
                <a:latin typeface="Arial" charset="0"/>
                <a:cs typeface="Arial" charset="0"/>
              </a:rPr>
              <a:t>Apresentação de pedido no sistema drawback integrado suspensão - ambiente web (módulo amarelo)</a:t>
            </a:r>
          </a:p>
          <a:p>
            <a:pPr marL="536893" indent="-342900">
              <a:lnSpc>
                <a:spcPct val="150000"/>
              </a:lnSpc>
              <a:spcBef>
                <a:spcPts val="0"/>
              </a:spcBef>
              <a:buClrTx/>
              <a:buSzPct val="100000"/>
              <a:buFont typeface="Arial" pitchFamily="34" charset="0"/>
              <a:buChar char="•"/>
              <a:defRPr/>
            </a:pPr>
            <a:r>
              <a:rPr lang="pt-BR" sz="2000" kern="1200" dirty="0">
                <a:solidFill>
                  <a:srgbClr val="000099"/>
                </a:solidFill>
                <a:latin typeface="Arial" charset="0"/>
                <a:cs typeface="Arial" charset="0"/>
              </a:rPr>
              <a:t>integração com SISCOMEX Importação e Exportação </a:t>
            </a:r>
          </a:p>
          <a:p>
            <a:pPr marL="536893" lvl="0" indent="-342900" eaLnBrk="0" fontAlgn="base" hangingPunct="0">
              <a:lnSpc>
                <a:spcPct val="150000"/>
              </a:lnSpc>
              <a:spcBef>
                <a:spcPts val="0"/>
              </a:spcBef>
              <a:spcAft>
                <a:spcPct val="0"/>
              </a:spcAft>
              <a:buClrTx/>
              <a:buFont typeface="Arial" pitchFamily="34" charset="0"/>
              <a:buChar char="•"/>
              <a:defRPr/>
            </a:pPr>
            <a:r>
              <a:rPr lang="pt-BR" b="1" dirty="0">
                <a:solidFill>
                  <a:srgbClr val="000099"/>
                </a:solidFill>
                <a:latin typeface="Arial" charset="0"/>
                <a:cs typeface="Arial" charset="0"/>
              </a:rPr>
              <a:t>Integração com o Portal Único de Comércio Exterior (DU-E).</a:t>
            </a:r>
          </a:p>
          <a:p>
            <a:pPr marL="536893" indent="-342900">
              <a:lnSpc>
                <a:spcPct val="150000"/>
              </a:lnSpc>
              <a:spcBef>
                <a:spcPts val="0"/>
              </a:spcBef>
              <a:buClrTx/>
              <a:buSzPct val="100000"/>
              <a:buFont typeface="Arial" pitchFamily="34" charset="0"/>
              <a:buChar char="•"/>
              <a:defRPr/>
            </a:pPr>
            <a:r>
              <a:rPr lang="pt-BR" sz="2000" kern="1200" dirty="0">
                <a:solidFill>
                  <a:srgbClr val="000099"/>
                </a:solidFill>
                <a:latin typeface="Arial" charset="0"/>
                <a:cs typeface="Arial" charset="0"/>
              </a:rPr>
              <a:t>Módulo amarelo, para novos pedidos de AC</a:t>
            </a:r>
          </a:p>
          <a:p>
            <a:pPr marL="0" indent="0">
              <a:lnSpc>
                <a:spcPct val="150000"/>
              </a:lnSpc>
              <a:spcBef>
                <a:spcPts val="0"/>
              </a:spcBef>
              <a:buClrTx/>
              <a:buSzPct val="100000"/>
              <a:buNone/>
              <a:defRPr/>
            </a:pPr>
            <a:endParaRPr lang="pt-BR" sz="2000" kern="1200" dirty="0">
              <a:solidFill>
                <a:srgbClr val="000099"/>
              </a:solidFill>
              <a:latin typeface="Arial" charset="0"/>
              <a:cs typeface="Arial" charset="0"/>
            </a:endParaRPr>
          </a:p>
          <a:p>
            <a:pPr marL="0" indent="0">
              <a:lnSpc>
                <a:spcPct val="150000"/>
              </a:lnSpc>
              <a:spcBef>
                <a:spcPts val="0"/>
              </a:spcBef>
              <a:buClrTx/>
              <a:buSzPct val="100000"/>
              <a:buNone/>
              <a:defRPr/>
            </a:pPr>
            <a:r>
              <a:rPr lang="pt-BR" sz="2000" kern="1200" dirty="0">
                <a:solidFill>
                  <a:srgbClr val="000099"/>
                </a:solidFill>
                <a:latin typeface="Arial" charset="0"/>
                <a:cs typeface="Arial" charset="0"/>
              </a:rPr>
              <a:t>Habilitação no sistema anterior (módulo azul)</a:t>
            </a:r>
          </a:p>
          <a:p>
            <a:pPr marL="536893">
              <a:lnSpc>
                <a:spcPct val="150000"/>
              </a:lnSpc>
              <a:spcBef>
                <a:spcPts val="0"/>
              </a:spcBef>
              <a:buClrTx/>
              <a:buSzPct val="100000"/>
              <a:buFont typeface="Arial" pitchFamily="34" charset="0"/>
              <a:buChar char="•"/>
              <a:defRPr/>
            </a:pPr>
            <a:r>
              <a:rPr lang="pt-BR" sz="2000" kern="1200" dirty="0">
                <a:solidFill>
                  <a:srgbClr val="000099"/>
                </a:solidFill>
                <a:latin typeface="Arial" charset="0"/>
                <a:cs typeface="Arial" charset="0"/>
              </a:rPr>
              <a:t>Não era integrado, pois só permitia importações</a:t>
            </a:r>
          </a:p>
          <a:p>
            <a:pPr marL="536893">
              <a:lnSpc>
                <a:spcPct val="150000"/>
              </a:lnSpc>
              <a:spcBef>
                <a:spcPts val="0"/>
              </a:spcBef>
              <a:buClrTx/>
              <a:buSzPct val="100000"/>
              <a:buFont typeface="Arial" pitchFamily="34" charset="0"/>
              <a:buChar char="•"/>
              <a:defRPr/>
            </a:pPr>
            <a:r>
              <a:rPr lang="pt-BR" sz="2000" kern="1200" dirty="0">
                <a:solidFill>
                  <a:srgbClr val="000099"/>
                </a:solidFill>
                <a:latin typeface="Arial" charset="0"/>
                <a:cs typeface="Arial" charset="0"/>
              </a:rPr>
              <a:t>Utilizado hoje somente em operações especiais:</a:t>
            </a:r>
          </a:p>
          <a:p>
            <a:pPr marL="536893">
              <a:lnSpc>
                <a:spcPct val="150000"/>
              </a:lnSpc>
              <a:spcBef>
                <a:spcPts val="0"/>
              </a:spcBef>
              <a:buClrTx/>
              <a:buSzPct val="100000"/>
              <a:buFont typeface="Arial" pitchFamily="34" charset="0"/>
              <a:buChar char="•"/>
              <a:defRPr/>
            </a:pPr>
            <a:r>
              <a:rPr lang="pt-PT" sz="2000" kern="1200" dirty="0">
                <a:solidFill>
                  <a:srgbClr val="000099"/>
                </a:solidFill>
                <a:latin typeface="Arial" charset="0"/>
                <a:cs typeface="Arial" charset="0"/>
              </a:rPr>
              <a:t>Drawback para embarcação e drawback para fornecimento no mercado interno.</a:t>
            </a:r>
          </a:p>
          <a:p>
            <a:pPr marL="479743" indent="-285750" algn="just" eaLnBrk="0" hangingPunct="0">
              <a:lnSpc>
                <a:spcPct val="150000"/>
              </a:lnSpc>
              <a:spcBef>
                <a:spcPct val="50000"/>
              </a:spcBef>
              <a:buClrTx/>
              <a:buSzPct val="150000"/>
              <a:buFont typeface="Arial" pitchFamily="34" charset="0"/>
              <a:buChar char="•"/>
              <a:defRPr/>
            </a:pPr>
            <a:endParaRPr lang="pt-BR" sz="1800" dirty="0">
              <a:cs typeface="Arial" pitchFamily="34" charset="0"/>
            </a:endParaRPr>
          </a:p>
        </p:txBody>
      </p:sp>
      <p:sp>
        <p:nvSpPr>
          <p:cNvPr id="4" name="CaixaDeTexto 3"/>
          <p:cNvSpPr txBox="1"/>
          <p:nvPr/>
        </p:nvSpPr>
        <p:spPr>
          <a:xfrm>
            <a:off x="660468" y="135880"/>
            <a:ext cx="7848872" cy="430887"/>
          </a:xfrm>
          <a:prstGeom prst="rect">
            <a:avLst/>
          </a:prstGeom>
          <a:noFill/>
        </p:spPr>
        <p:txBody>
          <a:bodyPr wrap="square" rtlCol="0">
            <a:spAutoFit/>
          </a:bodyPr>
          <a:lstStyle/>
          <a:p>
            <a:r>
              <a:rPr lang="pt-BR" sz="1400" dirty="0">
                <a:solidFill>
                  <a:srgbClr val="002060"/>
                </a:solidFill>
              </a:rPr>
              <a:t>MDIC</a:t>
            </a:r>
          </a:p>
          <a:p>
            <a:r>
              <a:rPr lang="pt-BR" sz="800" dirty="0">
                <a:solidFill>
                  <a:srgbClr val="002060"/>
                </a:solidFill>
              </a:rPr>
              <a:t>Ministério da Indústria, Comércio Exterior e Serviços</a:t>
            </a:r>
          </a:p>
        </p:txBody>
      </p:sp>
      <p:pic>
        <p:nvPicPr>
          <p:cNvPr id="5" name="Picture 4" descr="Descrição: http://www.designculture.com.br/wp-content/uploads/2014/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362" y="185837"/>
            <a:ext cx="522106" cy="29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1843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3"/>
          <p:cNvSpPr txBox="1">
            <a:spLocks noChangeArrowheads="1"/>
          </p:cNvSpPr>
          <p:nvPr/>
        </p:nvSpPr>
        <p:spPr bwMode="auto">
          <a:xfrm>
            <a:off x="250825" y="1844675"/>
            <a:ext cx="84582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lnSpc>
                <a:spcPct val="60000"/>
              </a:lnSpc>
              <a:spcBef>
                <a:spcPct val="50000"/>
              </a:spcBef>
              <a:buChar char="•"/>
              <a:defRPr sz="2600" b="1" i="1">
                <a:solidFill>
                  <a:schemeClr val="bg1"/>
                </a:solidFill>
                <a:latin typeface="Arial" charset="0"/>
              </a:defRPr>
            </a:lvl1pPr>
            <a:lvl2pPr marL="742950" indent="-285750" algn="just" eaLnBrk="0" hangingPunct="0">
              <a:lnSpc>
                <a:spcPct val="60000"/>
              </a:lnSpc>
              <a:spcBef>
                <a:spcPct val="50000"/>
              </a:spcBef>
              <a:buChar char="•"/>
              <a:defRPr sz="2600" b="1" i="1">
                <a:solidFill>
                  <a:schemeClr val="bg1"/>
                </a:solidFill>
                <a:latin typeface="Arial" charset="0"/>
              </a:defRPr>
            </a:lvl2pPr>
            <a:lvl3pPr marL="1143000" indent="-228600" algn="just" eaLnBrk="0" hangingPunct="0">
              <a:lnSpc>
                <a:spcPct val="60000"/>
              </a:lnSpc>
              <a:spcBef>
                <a:spcPct val="50000"/>
              </a:spcBef>
              <a:buChar char="•"/>
              <a:defRPr sz="2600" b="1" i="1">
                <a:solidFill>
                  <a:schemeClr val="bg1"/>
                </a:solidFill>
                <a:latin typeface="Arial" charset="0"/>
              </a:defRPr>
            </a:lvl3pPr>
            <a:lvl4pPr marL="1600200" indent="-228600" algn="just" eaLnBrk="0" hangingPunct="0">
              <a:lnSpc>
                <a:spcPct val="60000"/>
              </a:lnSpc>
              <a:spcBef>
                <a:spcPct val="50000"/>
              </a:spcBef>
              <a:buChar char="•"/>
              <a:defRPr sz="2600" b="1" i="1">
                <a:solidFill>
                  <a:schemeClr val="bg1"/>
                </a:solidFill>
                <a:latin typeface="Arial" charset="0"/>
              </a:defRPr>
            </a:lvl4pPr>
            <a:lvl5pPr algn="just" eaLnBrk="0" hangingPunct="0">
              <a:lnSpc>
                <a:spcPct val="60000"/>
              </a:lnSpc>
              <a:spcBef>
                <a:spcPct val="50000"/>
              </a:spcBef>
              <a:buChar char="•"/>
              <a:defRPr sz="2600" b="1" i="1">
                <a:solidFill>
                  <a:schemeClr val="bg1"/>
                </a:solidFill>
                <a:latin typeface="Arial" charset="0"/>
              </a:defRPr>
            </a:lvl5pPr>
            <a:lvl6pPr algn="just" eaLnBrk="0" fontAlgn="base" hangingPunct="0">
              <a:lnSpc>
                <a:spcPct val="60000"/>
              </a:lnSpc>
              <a:spcBef>
                <a:spcPct val="50000"/>
              </a:spcBef>
              <a:spcAft>
                <a:spcPct val="0"/>
              </a:spcAft>
              <a:buChar char="•"/>
              <a:defRPr sz="2600" b="1" i="1">
                <a:solidFill>
                  <a:schemeClr val="bg1"/>
                </a:solidFill>
                <a:latin typeface="Arial" charset="0"/>
              </a:defRPr>
            </a:lvl6pPr>
            <a:lvl7pPr algn="just" eaLnBrk="0" fontAlgn="base" hangingPunct="0">
              <a:lnSpc>
                <a:spcPct val="60000"/>
              </a:lnSpc>
              <a:spcBef>
                <a:spcPct val="50000"/>
              </a:spcBef>
              <a:spcAft>
                <a:spcPct val="0"/>
              </a:spcAft>
              <a:buChar char="•"/>
              <a:defRPr sz="2600" b="1" i="1">
                <a:solidFill>
                  <a:schemeClr val="bg1"/>
                </a:solidFill>
                <a:latin typeface="Arial" charset="0"/>
              </a:defRPr>
            </a:lvl7pPr>
            <a:lvl8pPr algn="just" eaLnBrk="0" fontAlgn="base" hangingPunct="0">
              <a:lnSpc>
                <a:spcPct val="60000"/>
              </a:lnSpc>
              <a:spcBef>
                <a:spcPct val="50000"/>
              </a:spcBef>
              <a:spcAft>
                <a:spcPct val="0"/>
              </a:spcAft>
              <a:buChar char="•"/>
              <a:defRPr sz="2600" b="1" i="1">
                <a:solidFill>
                  <a:schemeClr val="bg1"/>
                </a:solidFill>
                <a:latin typeface="Arial" charset="0"/>
              </a:defRPr>
            </a:lvl8pPr>
            <a:lvl9pPr algn="just" eaLnBrk="0" fontAlgn="base" hangingPunct="0">
              <a:lnSpc>
                <a:spcPct val="60000"/>
              </a:lnSpc>
              <a:spcBef>
                <a:spcPct val="50000"/>
              </a:spcBef>
              <a:spcAft>
                <a:spcPct val="0"/>
              </a:spcAft>
              <a:buChar char="•"/>
              <a:defRPr sz="2600" b="1" i="1">
                <a:solidFill>
                  <a:schemeClr val="bg1"/>
                </a:solidFill>
                <a:latin typeface="Arial" charset="0"/>
              </a:defRPr>
            </a:lvl9pPr>
          </a:lstStyle>
          <a:p>
            <a:pPr eaLnBrk="1" hangingPunct="1">
              <a:lnSpc>
                <a:spcPct val="100000"/>
              </a:lnSpc>
              <a:spcBef>
                <a:spcPct val="20000"/>
              </a:spcBef>
            </a:pPr>
            <a:r>
              <a:rPr lang="pt-BR" sz="2800" b="0" i="0" dirty="0">
                <a:solidFill>
                  <a:srgbClr val="000099"/>
                </a:solidFill>
              </a:rPr>
              <a:t>Compromisso: exportar, </a:t>
            </a:r>
            <a:r>
              <a:rPr lang="pt-BR" sz="2800" b="0" i="0" u="sng" dirty="0">
                <a:solidFill>
                  <a:srgbClr val="000099"/>
                </a:solidFill>
              </a:rPr>
              <a:t>no prazo estipulado</a:t>
            </a:r>
            <a:r>
              <a:rPr lang="pt-BR" sz="2800" b="0" i="0" dirty="0">
                <a:solidFill>
                  <a:srgbClr val="000099"/>
                </a:solidFill>
              </a:rPr>
              <a:t>, produtos (</a:t>
            </a:r>
            <a:r>
              <a:rPr lang="pt-BR" sz="2800" b="0" i="0" u="sng" dirty="0">
                <a:solidFill>
                  <a:srgbClr val="000099"/>
                </a:solidFill>
              </a:rPr>
              <a:t>mesma NCM</a:t>
            </a:r>
            <a:r>
              <a:rPr lang="pt-BR" sz="2800" b="0" i="0" dirty="0">
                <a:solidFill>
                  <a:srgbClr val="000099"/>
                </a:solidFill>
              </a:rPr>
              <a:t>), nas </a:t>
            </a:r>
            <a:r>
              <a:rPr lang="pt-BR" sz="2800" b="0" i="0" u="sng" dirty="0">
                <a:solidFill>
                  <a:srgbClr val="000099"/>
                </a:solidFill>
              </a:rPr>
              <a:t>quantidades e valores previstos,</a:t>
            </a:r>
            <a:r>
              <a:rPr lang="pt-BR" sz="2800" b="0" i="0" dirty="0">
                <a:solidFill>
                  <a:srgbClr val="000099"/>
                </a:solidFill>
              </a:rPr>
              <a:t> produzidos com insumos importados ou adquiridos no mercado interno ao amparo do regime.</a:t>
            </a:r>
          </a:p>
          <a:p>
            <a:pPr lvl="4" algn="l" eaLnBrk="1" hangingPunct="1">
              <a:lnSpc>
                <a:spcPct val="100000"/>
              </a:lnSpc>
            </a:pPr>
            <a:r>
              <a:rPr lang="pt-BR" sz="2800" i="0" dirty="0">
                <a:solidFill>
                  <a:srgbClr val="000099"/>
                </a:solidFill>
              </a:rPr>
              <a:t> 	Comum</a:t>
            </a:r>
          </a:p>
          <a:p>
            <a:pPr lvl="4" algn="l" eaLnBrk="1" hangingPunct="1">
              <a:lnSpc>
                <a:spcPct val="100000"/>
              </a:lnSpc>
            </a:pPr>
            <a:r>
              <a:rPr lang="pt-BR" sz="2800" i="0" dirty="0">
                <a:solidFill>
                  <a:srgbClr val="000099"/>
                </a:solidFill>
              </a:rPr>
              <a:t>	Intermediário</a:t>
            </a:r>
          </a:p>
          <a:p>
            <a:pPr lvl="4" algn="l" eaLnBrk="1" hangingPunct="1">
              <a:lnSpc>
                <a:spcPct val="100000"/>
              </a:lnSpc>
            </a:pPr>
            <a:r>
              <a:rPr lang="pt-BR" sz="2800" i="0" dirty="0">
                <a:solidFill>
                  <a:srgbClr val="000099"/>
                </a:solidFill>
              </a:rPr>
              <a:t> 	Genérico</a:t>
            </a:r>
          </a:p>
        </p:txBody>
      </p:sp>
      <p:sp>
        <p:nvSpPr>
          <p:cNvPr id="206854" name="Rectangle 6"/>
          <p:cNvSpPr>
            <a:spLocks noChangeArrowheads="1"/>
          </p:cNvSpPr>
          <p:nvPr/>
        </p:nvSpPr>
        <p:spPr bwMode="auto">
          <a:xfrm>
            <a:off x="0" y="0"/>
            <a:ext cx="9144000" cy="6858000"/>
          </a:xfrm>
          <a:prstGeom prst="rect">
            <a:avLst/>
          </a:prstGeom>
          <a:noFill/>
          <a:ln w="190500">
            <a:solidFill>
              <a:schemeClr val="bg1"/>
            </a:solidFill>
            <a:miter lim="800000"/>
            <a:headEnd/>
            <a:tailEnd/>
          </a:ln>
          <a:effectLst/>
          <a:extLst/>
        </p:spPr>
        <p:txBody>
          <a:bodyPr wrap="none" anchor="ctr"/>
          <a:lstStyle/>
          <a:p>
            <a:pPr algn="just">
              <a:lnSpc>
                <a:spcPct val="60000"/>
              </a:lnSpc>
              <a:spcBef>
                <a:spcPct val="50000"/>
              </a:spcBef>
              <a:buFontTx/>
              <a:buChar char="•"/>
              <a:defRPr/>
            </a:pPr>
            <a:endParaRPr lang="pt-BR">
              <a:effectLst>
                <a:outerShdw blurRad="38100" dist="38100" dir="2700000" algn="tl">
                  <a:srgbClr val="000000">
                    <a:alpha val="43137"/>
                  </a:srgbClr>
                </a:outerShdw>
              </a:effectLst>
              <a:cs typeface="+mn-cs"/>
            </a:endParaRPr>
          </a:p>
        </p:txBody>
      </p:sp>
      <p:sp>
        <p:nvSpPr>
          <p:cNvPr id="206855" name="Rectangle 7"/>
          <p:cNvSpPr>
            <a:spLocks noChangeArrowheads="1"/>
          </p:cNvSpPr>
          <p:nvPr/>
        </p:nvSpPr>
        <p:spPr bwMode="auto">
          <a:xfrm>
            <a:off x="250825" y="908050"/>
            <a:ext cx="8353425" cy="641350"/>
          </a:xfrm>
          <a:prstGeom prst="rect">
            <a:avLst/>
          </a:prstGeom>
          <a:noFill/>
          <a:ln>
            <a:noFill/>
          </a:ln>
          <a:effectLst/>
          <a:extLst/>
        </p:spPr>
        <p:txBody>
          <a:bodyPr>
            <a:spAutoFit/>
          </a:bodyPr>
          <a:lstStyle/>
          <a:p>
            <a:pPr algn="ctr" eaLnBrk="0" hangingPunct="0">
              <a:defRPr/>
            </a:pPr>
            <a:r>
              <a:rPr lang="pt-BR" sz="3600" dirty="0">
                <a:solidFill>
                  <a:srgbClr val="000099"/>
                </a:solidFill>
                <a:effectLst>
                  <a:outerShdw blurRad="38100" dist="38100" dir="2700000" algn="tl">
                    <a:srgbClr val="FFFFFF"/>
                  </a:outerShdw>
                </a:effectLst>
                <a:latin typeface="Lucida Sans Unicode" pitchFamily="34" charset="0"/>
                <a:cs typeface="+mn-cs"/>
              </a:rPr>
              <a:t>DRAWBACK INTEGRADO SUSPENSÃO</a:t>
            </a:r>
          </a:p>
        </p:txBody>
      </p:sp>
      <p:sp>
        <p:nvSpPr>
          <p:cNvPr id="6" name="CaixaDeTexto 5"/>
          <p:cNvSpPr txBox="1"/>
          <p:nvPr/>
        </p:nvSpPr>
        <p:spPr>
          <a:xfrm>
            <a:off x="660468" y="135880"/>
            <a:ext cx="7848872" cy="430887"/>
          </a:xfrm>
          <a:prstGeom prst="rect">
            <a:avLst/>
          </a:prstGeom>
          <a:noFill/>
        </p:spPr>
        <p:txBody>
          <a:bodyPr wrap="square" rtlCol="0">
            <a:spAutoFit/>
          </a:bodyPr>
          <a:lstStyle/>
          <a:p>
            <a:r>
              <a:rPr lang="pt-BR" sz="1400" dirty="0">
                <a:solidFill>
                  <a:srgbClr val="002060"/>
                </a:solidFill>
              </a:rPr>
              <a:t>MDIC</a:t>
            </a:r>
          </a:p>
          <a:p>
            <a:r>
              <a:rPr lang="pt-BR" sz="800" dirty="0">
                <a:solidFill>
                  <a:srgbClr val="002060"/>
                </a:solidFill>
              </a:rPr>
              <a:t>Ministério da Indústria, Comércio Exterior e Serviços</a:t>
            </a:r>
          </a:p>
        </p:txBody>
      </p:sp>
      <p:pic>
        <p:nvPicPr>
          <p:cNvPr id="7" name="Picture 4" descr="Descrição: http://www.designculture.com.br/wp-content/uploads/2014/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362" y="185837"/>
            <a:ext cx="522106" cy="29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additive="base">
                                        <p:cTn id="7" dur="1000" fill="hold"/>
                                        <p:tgtEl>
                                          <p:spTgt spid="23554"/>
                                        </p:tgtEl>
                                        <p:attrNameLst>
                                          <p:attrName>ppt_x</p:attrName>
                                        </p:attrNameLst>
                                      </p:cBhvr>
                                      <p:tavLst>
                                        <p:tav tm="0">
                                          <p:val>
                                            <p:strVal val="#ppt_x"/>
                                          </p:val>
                                        </p:tav>
                                        <p:tav tm="100000">
                                          <p:val>
                                            <p:strVal val="#ppt_x"/>
                                          </p:val>
                                        </p:tav>
                                      </p:tavLst>
                                    </p:anim>
                                    <p:anim calcmode="lin" valueType="num">
                                      <p:cBhvr additive="base">
                                        <p:cTn id="8" dur="1000" fill="hold"/>
                                        <p:tgtEl>
                                          <p:spTgt spid="2355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6855"/>
                                        </p:tgtEl>
                                        <p:attrNameLst>
                                          <p:attrName>style.visibility</p:attrName>
                                        </p:attrNameLst>
                                      </p:cBhvr>
                                      <p:to>
                                        <p:strVal val="visible"/>
                                      </p:to>
                                    </p:set>
                                    <p:anim calcmode="lin" valueType="num">
                                      <p:cBhvr additive="base">
                                        <p:cTn id="11" dur="500" fill="hold"/>
                                        <p:tgtEl>
                                          <p:spTgt spid="206855"/>
                                        </p:tgtEl>
                                        <p:attrNameLst>
                                          <p:attrName>ppt_x</p:attrName>
                                        </p:attrNameLst>
                                      </p:cBhvr>
                                      <p:tavLst>
                                        <p:tav tm="0">
                                          <p:val>
                                            <p:strVal val="#ppt_x"/>
                                          </p:val>
                                        </p:tav>
                                        <p:tav tm="100000">
                                          <p:val>
                                            <p:strVal val="#ppt_x"/>
                                          </p:val>
                                        </p:tav>
                                      </p:tavLst>
                                    </p:anim>
                                    <p:anim calcmode="lin" valueType="num">
                                      <p:cBhvr additive="base">
                                        <p:cTn id="12" dur="500" fill="hold"/>
                                        <p:tgtEl>
                                          <p:spTgt spid="2068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0685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381000" y="2057400"/>
            <a:ext cx="8458200" cy="4939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lnSpc>
                <a:spcPct val="60000"/>
              </a:lnSpc>
              <a:spcBef>
                <a:spcPct val="50000"/>
              </a:spcBef>
              <a:buChar char="•"/>
              <a:defRPr sz="2600" b="1" i="1">
                <a:solidFill>
                  <a:schemeClr val="bg1"/>
                </a:solidFill>
                <a:latin typeface="Arial" charset="0"/>
              </a:defRPr>
            </a:lvl1pPr>
            <a:lvl2pPr marL="742950" indent="-285750" algn="just" eaLnBrk="0" hangingPunct="0">
              <a:lnSpc>
                <a:spcPct val="60000"/>
              </a:lnSpc>
              <a:spcBef>
                <a:spcPct val="50000"/>
              </a:spcBef>
              <a:buChar char="•"/>
              <a:defRPr sz="2600" b="1" i="1">
                <a:solidFill>
                  <a:schemeClr val="bg1"/>
                </a:solidFill>
                <a:latin typeface="Arial" charset="0"/>
              </a:defRPr>
            </a:lvl2pPr>
            <a:lvl3pPr marL="1143000" indent="-228600" algn="just" eaLnBrk="0" hangingPunct="0">
              <a:lnSpc>
                <a:spcPct val="60000"/>
              </a:lnSpc>
              <a:spcBef>
                <a:spcPct val="50000"/>
              </a:spcBef>
              <a:buChar char="•"/>
              <a:defRPr sz="2600" b="1" i="1">
                <a:solidFill>
                  <a:schemeClr val="bg1"/>
                </a:solidFill>
                <a:latin typeface="Arial" charset="0"/>
              </a:defRPr>
            </a:lvl3pPr>
            <a:lvl4pPr marL="1600200" indent="-228600" algn="just" eaLnBrk="0" hangingPunct="0">
              <a:lnSpc>
                <a:spcPct val="60000"/>
              </a:lnSpc>
              <a:spcBef>
                <a:spcPct val="50000"/>
              </a:spcBef>
              <a:buChar char="•"/>
              <a:defRPr sz="2600" b="1" i="1">
                <a:solidFill>
                  <a:schemeClr val="bg1"/>
                </a:solidFill>
                <a:latin typeface="Arial" charset="0"/>
              </a:defRPr>
            </a:lvl4pPr>
            <a:lvl5pPr marL="2057400" indent="-228600" algn="just" eaLnBrk="0" hangingPunct="0">
              <a:lnSpc>
                <a:spcPct val="60000"/>
              </a:lnSpc>
              <a:spcBef>
                <a:spcPct val="50000"/>
              </a:spcBef>
              <a:buChar char="•"/>
              <a:defRPr sz="2600" b="1" i="1">
                <a:solidFill>
                  <a:schemeClr val="bg1"/>
                </a:solidFill>
                <a:latin typeface="Arial" charset="0"/>
              </a:defRPr>
            </a:lvl5pPr>
            <a:lvl6pPr marL="2514600" indent="-228600" algn="just" eaLnBrk="0" fontAlgn="base" hangingPunct="0">
              <a:lnSpc>
                <a:spcPct val="60000"/>
              </a:lnSpc>
              <a:spcBef>
                <a:spcPct val="50000"/>
              </a:spcBef>
              <a:spcAft>
                <a:spcPct val="0"/>
              </a:spcAft>
              <a:buChar char="•"/>
              <a:defRPr sz="2600" b="1" i="1">
                <a:solidFill>
                  <a:schemeClr val="bg1"/>
                </a:solidFill>
                <a:latin typeface="Arial" charset="0"/>
              </a:defRPr>
            </a:lvl6pPr>
            <a:lvl7pPr marL="2971800" indent="-228600" algn="just" eaLnBrk="0" fontAlgn="base" hangingPunct="0">
              <a:lnSpc>
                <a:spcPct val="60000"/>
              </a:lnSpc>
              <a:spcBef>
                <a:spcPct val="50000"/>
              </a:spcBef>
              <a:spcAft>
                <a:spcPct val="0"/>
              </a:spcAft>
              <a:buChar char="•"/>
              <a:defRPr sz="2600" b="1" i="1">
                <a:solidFill>
                  <a:schemeClr val="bg1"/>
                </a:solidFill>
                <a:latin typeface="Arial" charset="0"/>
              </a:defRPr>
            </a:lvl7pPr>
            <a:lvl8pPr marL="3429000" indent="-228600" algn="just" eaLnBrk="0" fontAlgn="base" hangingPunct="0">
              <a:lnSpc>
                <a:spcPct val="60000"/>
              </a:lnSpc>
              <a:spcBef>
                <a:spcPct val="50000"/>
              </a:spcBef>
              <a:spcAft>
                <a:spcPct val="0"/>
              </a:spcAft>
              <a:buChar char="•"/>
              <a:defRPr sz="2600" b="1" i="1">
                <a:solidFill>
                  <a:schemeClr val="bg1"/>
                </a:solidFill>
                <a:latin typeface="Arial" charset="0"/>
              </a:defRPr>
            </a:lvl8pPr>
            <a:lvl9pPr marL="3886200" indent="-228600" algn="just" eaLnBrk="0" fontAlgn="base" hangingPunct="0">
              <a:lnSpc>
                <a:spcPct val="60000"/>
              </a:lnSpc>
              <a:spcBef>
                <a:spcPct val="50000"/>
              </a:spcBef>
              <a:spcAft>
                <a:spcPct val="0"/>
              </a:spcAft>
              <a:buChar char="•"/>
              <a:defRPr sz="2600" b="1" i="1">
                <a:solidFill>
                  <a:schemeClr val="bg1"/>
                </a:solidFill>
                <a:latin typeface="Arial" charset="0"/>
              </a:defRPr>
            </a:lvl9pPr>
          </a:lstStyle>
          <a:p>
            <a:pPr eaLnBrk="1" hangingPunct="1">
              <a:lnSpc>
                <a:spcPct val="100000"/>
              </a:lnSpc>
              <a:buFontTx/>
              <a:buNone/>
            </a:pPr>
            <a:r>
              <a:rPr lang="pt-BR" sz="2400" b="0" i="0" dirty="0">
                <a:solidFill>
                  <a:srgbClr val="000099"/>
                </a:solidFill>
              </a:rPr>
              <a:t>Titular do ato concessório: importa (FIOS DE AÇO), compra no mercado interno (BORRACHA) e exporta a mercadoria (PNEU). </a:t>
            </a:r>
          </a:p>
          <a:p>
            <a:pPr eaLnBrk="1" hangingPunct="1">
              <a:lnSpc>
                <a:spcPct val="100000"/>
              </a:lnSpc>
              <a:buFontTx/>
              <a:buNone/>
            </a:pPr>
            <a:r>
              <a:rPr lang="pt-BR" sz="2400" b="0" i="0" dirty="0">
                <a:solidFill>
                  <a:srgbClr val="000099"/>
                </a:solidFill>
              </a:rPr>
              <a:t>Pode encomendar a produção a terceiros, mas cabe somente ao titular a comprovação das exportações. </a:t>
            </a:r>
          </a:p>
          <a:p>
            <a:pPr eaLnBrk="1" hangingPunct="1">
              <a:lnSpc>
                <a:spcPct val="100000"/>
              </a:lnSpc>
              <a:buFontTx/>
              <a:buNone/>
            </a:pPr>
            <a:r>
              <a:rPr lang="pt-BR" sz="2400" i="0" u="sng" dirty="0">
                <a:solidFill>
                  <a:srgbClr val="000099"/>
                </a:solidFill>
              </a:rPr>
              <a:t>Comprovação</a:t>
            </a:r>
            <a:r>
              <a:rPr lang="pt-BR" sz="2400" b="0" i="0" dirty="0">
                <a:solidFill>
                  <a:srgbClr val="000099"/>
                </a:solidFill>
              </a:rPr>
              <a:t>:</a:t>
            </a:r>
          </a:p>
          <a:p>
            <a:pPr eaLnBrk="1" hangingPunct="1">
              <a:lnSpc>
                <a:spcPct val="100000"/>
              </a:lnSpc>
              <a:buFontTx/>
              <a:buNone/>
            </a:pPr>
            <a:endParaRPr lang="pt-BR" sz="1000" b="0" i="0" dirty="0">
              <a:solidFill>
                <a:srgbClr val="000099"/>
              </a:solidFill>
            </a:endParaRPr>
          </a:p>
          <a:p>
            <a:pPr algn="l" eaLnBrk="1" hangingPunct="1"/>
            <a:r>
              <a:rPr lang="pt-BR" sz="2400" b="0" i="0" dirty="0">
                <a:solidFill>
                  <a:srgbClr val="000099"/>
                </a:solidFill>
              </a:rPr>
              <a:t> RE (ou DU-E) do titular do AC;</a:t>
            </a:r>
          </a:p>
          <a:p>
            <a:pPr algn="l" eaLnBrk="1" hangingPunct="1"/>
            <a:r>
              <a:rPr lang="pt-BR" sz="2400" b="0" i="0" dirty="0">
                <a:solidFill>
                  <a:srgbClr val="000099"/>
                </a:solidFill>
              </a:rPr>
              <a:t> NF de venda a </a:t>
            </a:r>
            <a:r>
              <a:rPr lang="pt-BR" sz="2400" b="0" dirty="0">
                <a:solidFill>
                  <a:srgbClr val="000099"/>
                </a:solidFill>
              </a:rPr>
              <a:t>Trading</a:t>
            </a:r>
            <a:r>
              <a:rPr lang="pt-BR" sz="2400" b="0" i="0" dirty="0">
                <a:solidFill>
                  <a:srgbClr val="000099"/>
                </a:solidFill>
              </a:rPr>
              <a:t> (DL nº 1.248/72); ou</a:t>
            </a:r>
          </a:p>
          <a:p>
            <a:pPr algn="l" eaLnBrk="1" hangingPunct="1">
              <a:lnSpc>
                <a:spcPct val="85000"/>
              </a:lnSpc>
            </a:pPr>
            <a:r>
              <a:rPr lang="pt-BR" sz="2400" b="0" i="0" dirty="0">
                <a:solidFill>
                  <a:srgbClr val="000099"/>
                </a:solidFill>
              </a:rPr>
              <a:t> NF de venda a comercial exportadora + RE da comercial exportadora ou DU-E da comercial exportadora.</a:t>
            </a:r>
          </a:p>
          <a:p>
            <a:pPr algn="l" eaLnBrk="1" hangingPunct="1"/>
            <a:endParaRPr lang="pt-BR" sz="2400" b="0" i="0" dirty="0"/>
          </a:p>
        </p:txBody>
      </p:sp>
      <p:sp>
        <p:nvSpPr>
          <p:cNvPr id="178182" name="Text Box 6"/>
          <p:cNvSpPr txBox="1">
            <a:spLocks noChangeArrowheads="1"/>
          </p:cNvSpPr>
          <p:nvPr/>
        </p:nvSpPr>
        <p:spPr bwMode="auto">
          <a:xfrm>
            <a:off x="1403350" y="1268413"/>
            <a:ext cx="6324600" cy="579437"/>
          </a:xfrm>
          <a:prstGeom prst="rect">
            <a:avLst/>
          </a:prstGeom>
          <a:solidFill>
            <a:srgbClr val="CCFFFF"/>
          </a:solidFill>
          <a:ln>
            <a:noFill/>
          </a:ln>
          <a:effectLst/>
        </p:spPr>
        <p:txBody>
          <a:bodyPr>
            <a:spAutoFit/>
          </a:bodyPr>
          <a:lstStyle/>
          <a:p>
            <a:pPr algn="ctr">
              <a:spcBef>
                <a:spcPct val="50000"/>
              </a:spcBef>
              <a:defRPr/>
            </a:pPr>
            <a:r>
              <a:rPr lang="pt-BR" sz="3200" i="0" dirty="0">
                <a:solidFill>
                  <a:srgbClr val="000099"/>
                </a:solidFill>
                <a:effectLst>
                  <a:outerShdw blurRad="38100" dist="38100" dir="2700000" algn="tl">
                    <a:srgbClr val="000000">
                      <a:alpha val="43137"/>
                    </a:srgbClr>
                  </a:outerShdw>
                </a:effectLst>
                <a:cs typeface="+mn-cs"/>
              </a:rPr>
              <a:t>COMUM</a:t>
            </a:r>
          </a:p>
        </p:txBody>
      </p:sp>
      <p:sp>
        <p:nvSpPr>
          <p:cNvPr id="24581" name="Text Box 4"/>
          <p:cNvSpPr txBox="1">
            <a:spLocks noChangeArrowheads="1"/>
          </p:cNvSpPr>
          <p:nvPr/>
        </p:nvSpPr>
        <p:spPr bwMode="auto">
          <a:xfrm>
            <a:off x="971550" y="604868"/>
            <a:ext cx="66960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lnSpc>
                <a:spcPct val="60000"/>
              </a:lnSpc>
              <a:spcBef>
                <a:spcPct val="50000"/>
              </a:spcBef>
              <a:buChar char="•"/>
              <a:defRPr sz="2600" b="1" i="1">
                <a:solidFill>
                  <a:schemeClr val="bg1"/>
                </a:solidFill>
                <a:latin typeface="Arial" charset="0"/>
              </a:defRPr>
            </a:lvl1pPr>
            <a:lvl2pPr marL="742950" indent="-285750" algn="just" eaLnBrk="0" hangingPunct="0">
              <a:lnSpc>
                <a:spcPct val="60000"/>
              </a:lnSpc>
              <a:spcBef>
                <a:spcPct val="50000"/>
              </a:spcBef>
              <a:buChar char="•"/>
              <a:defRPr sz="2600" b="1" i="1">
                <a:solidFill>
                  <a:schemeClr val="bg1"/>
                </a:solidFill>
                <a:latin typeface="Arial" charset="0"/>
              </a:defRPr>
            </a:lvl2pPr>
            <a:lvl3pPr marL="1143000" indent="-228600" algn="just" eaLnBrk="0" hangingPunct="0">
              <a:lnSpc>
                <a:spcPct val="60000"/>
              </a:lnSpc>
              <a:spcBef>
                <a:spcPct val="50000"/>
              </a:spcBef>
              <a:buChar char="•"/>
              <a:defRPr sz="2600" b="1" i="1">
                <a:solidFill>
                  <a:schemeClr val="bg1"/>
                </a:solidFill>
                <a:latin typeface="Arial" charset="0"/>
              </a:defRPr>
            </a:lvl3pPr>
            <a:lvl4pPr marL="1600200" indent="-228600" algn="just" eaLnBrk="0" hangingPunct="0">
              <a:lnSpc>
                <a:spcPct val="60000"/>
              </a:lnSpc>
              <a:spcBef>
                <a:spcPct val="50000"/>
              </a:spcBef>
              <a:buChar char="•"/>
              <a:defRPr sz="2600" b="1" i="1">
                <a:solidFill>
                  <a:schemeClr val="bg1"/>
                </a:solidFill>
                <a:latin typeface="Arial" charset="0"/>
              </a:defRPr>
            </a:lvl4pPr>
            <a:lvl5pPr marL="2057400" indent="-228600" algn="just" eaLnBrk="0" hangingPunct="0">
              <a:lnSpc>
                <a:spcPct val="60000"/>
              </a:lnSpc>
              <a:spcBef>
                <a:spcPct val="50000"/>
              </a:spcBef>
              <a:buChar char="•"/>
              <a:defRPr sz="2600" b="1" i="1">
                <a:solidFill>
                  <a:schemeClr val="bg1"/>
                </a:solidFill>
                <a:latin typeface="Arial" charset="0"/>
              </a:defRPr>
            </a:lvl5pPr>
            <a:lvl6pPr marL="2514600" indent="-228600" algn="just" eaLnBrk="0" fontAlgn="base" hangingPunct="0">
              <a:lnSpc>
                <a:spcPct val="60000"/>
              </a:lnSpc>
              <a:spcBef>
                <a:spcPct val="50000"/>
              </a:spcBef>
              <a:spcAft>
                <a:spcPct val="0"/>
              </a:spcAft>
              <a:buChar char="•"/>
              <a:defRPr sz="2600" b="1" i="1">
                <a:solidFill>
                  <a:schemeClr val="bg1"/>
                </a:solidFill>
                <a:latin typeface="Arial" charset="0"/>
              </a:defRPr>
            </a:lvl6pPr>
            <a:lvl7pPr marL="2971800" indent="-228600" algn="just" eaLnBrk="0" fontAlgn="base" hangingPunct="0">
              <a:lnSpc>
                <a:spcPct val="60000"/>
              </a:lnSpc>
              <a:spcBef>
                <a:spcPct val="50000"/>
              </a:spcBef>
              <a:spcAft>
                <a:spcPct val="0"/>
              </a:spcAft>
              <a:buChar char="•"/>
              <a:defRPr sz="2600" b="1" i="1">
                <a:solidFill>
                  <a:schemeClr val="bg1"/>
                </a:solidFill>
                <a:latin typeface="Arial" charset="0"/>
              </a:defRPr>
            </a:lvl7pPr>
            <a:lvl8pPr marL="3429000" indent="-228600" algn="just" eaLnBrk="0" fontAlgn="base" hangingPunct="0">
              <a:lnSpc>
                <a:spcPct val="60000"/>
              </a:lnSpc>
              <a:spcBef>
                <a:spcPct val="50000"/>
              </a:spcBef>
              <a:spcAft>
                <a:spcPct val="0"/>
              </a:spcAft>
              <a:buChar char="•"/>
              <a:defRPr sz="2600" b="1" i="1">
                <a:solidFill>
                  <a:schemeClr val="bg1"/>
                </a:solidFill>
                <a:latin typeface="Arial" charset="0"/>
              </a:defRPr>
            </a:lvl8pPr>
            <a:lvl9pPr marL="3886200" indent="-228600" algn="just" eaLnBrk="0" fontAlgn="base" hangingPunct="0">
              <a:lnSpc>
                <a:spcPct val="60000"/>
              </a:lnSpc>
              <a:spcBef>
                <a:spcPct val="50000"/>
              </a:spcBef>
              <a:spcAft>
                <a:spcPct val="0"/>
              </a:spcAft>
              <a:buChar char="•"/>
              <a:defRPr sz="2600" b="1" i="1">
                <a:solidFill>
                  <a:schemeClr val="bg1"/>
                </a:solidFill>
                <a:latin typeface="Arial" charset="0"/>
              </a:defRPr>
            </a:lvl9pPr>
          </a:lstStyle>
          <a:p>
            <a:pPr algn="l" eaLnBrk="1" hangingPunct="1">
              <a:lnSpc>
                <a:spcPct val="100000"/>
              </a:lnSpc>
              <a:buFontTx/>
              <a:buNone/>
            </a:pPr>
            <a:r>
              <a:rPr lang="pt-BR" sz="2000" dirty="0">
                <a:solidFill>
                  <a:schemeClr val="tx1"/>
                </a:solidFill>
                <a:latin typeface="Tahoma" pitchFamily="34" charset="0"/>
              </a:rPr>
              <a:t>DRAWBACK INTEGRADO SUSPENSÃO</a:t>
            </a:r>
          </a:p>
        </p:txBody>
      </p:sp>
      <p:sp>
        <p:nvSpPr>
          <p:cNvPr id="205829" name="Rectangle 5"/>
          <p:cNvSpPr>
            <a:spLocks noChangeArrowheads="1"/>
          </p:cNvSpPr>
          <p:nvPr/>
        </p:nvSpPr>
        <p:spPr bwMode="auto">
          <a:xfrm>
            <a:off x="0" y="0"/>
            <a:ext cx="9144000" cy="6858000"/>
          </a:xfrm>
          <a:prstGeom prst="rect">
            <a:avLst/>
          </a:prstGeom>
          <a:noFill/>
          <a:ln w="190500">
            <a:solidFill>
              <a:schemeClr val="bg1"/>
            </a:solidFill>
            <a:miter lim="800000"/>
            <a:headEnd/>
            <a:tailEnd/>
          </a:ln>
          <a:effectLst/>
          <a:extLst/>
        </p:spPr>
        <p:txBody>
          <a:bodyPr wrap="none" anchor="ctr"/>
          <a:lstStyle/>
          <a:p>
            <a:pPr algn="just">
              <a:lnSpc>
                <a:spcPct val="60000"/>
              </a:lnSpc>
              <a:spcBef>
                <a:spcPct val="50000"/>
              </a:spcBef>
              <a:buFontTx/>
              <a:buChar char="•"/>
              <a:defRPr/>
            </a:pPr>
            <a:endParaRPr lang="pt-BR">
              <a:effectLst>
                <a:outerShdw blurRad="38100" dist="38100" dir="2700000" algn="tl">
                  <a:srgbClr val="000000">
                    <a:alpha val="43137"/>
                  </a:srgbClr>
                </a:outerShdw>
              </a:effectLst>
              <a:cs typeface="+mn-cs"/>
            </a:endParaRPr>
          </a:p>
        </p:txBody>
      </p:sp>
      <p:sp>
        <p:nvSpPr>
          <p:cNvPr id="7" name="CaixaDeTexto 6"/>
          <p:cNvSpPr txBox="1"/>
          <p:nvPr/>
        </p:nvSpPr>
        <p:spPr>
          <a:xfrm>
            <a:off x="660468" y="135880"/>
            <a:ext cx="7848872" cy="430887"/>
          </a:xfrm>
          <a:prstGeom prst="rect">
            <a:avLst/>
          </a:prstGeom>
          <a:noFill/>
        </p:spPr>
        <p:txBody>
          <a:bodyPr wrap="square" rtlCol="0">
            <a:spAutoFit/>
          </a:bodyPr>
          <a:lstStyle/>
          <a:p>
            <a:r>
              <a:rPr lang="pt-BR" sz="1400" dirty="0">
                <a:solidFill>
                  <a:srgbClr val="002060"/>
                </a:solidFill>
              </a:rPr>
              <a:t>MDIC</a:t>
            </a:r>
          </a:p>
          <a:p>
            <a:r>
              <a:rPr lang="pt-BR" sz="800" dirty="0">
                <a:solidFill>
                  <a:srgbClr val="002060"/>
                </a:solidFill>
              </a:rPr>
              <a:t>Ministério da Indústria, Comércio Exterior e Serviços</a:t>
            </a:r>
          </a:p>
        </p:txBody>
      </p:sp>
      <p:pic>
        <p:nvPicPr>
          <p:cNvPr id="8" name="Picture 4" descr="Descrição: http://www.designculture.com.br/wp-content/uploads/2014/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362" y="185837"/>
            <a:ext cx="522106" cy="29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652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8182"/>
                                        </p:tgtEl>
                                        <p:attrNameLst>
                                          <p:attrName>style.visibility</p:attrName>
                                        </p:attrNameLst>
                                      </p:cBhvr>
                                      <p:to>
                                        <p:strVal val="visible"/>
                                      </p:to>
                                    </p:set>
                                    <p:animEffect transition="in" filter="barn(inVertical)">
                                      <p:cBhvr>
                                        <p:cTn id="7" dur="500"/>
                                        <p:tgtEl>
                                          <p:spTgt spid="17818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578"/>
                                        </p:tgtEl>
                                        <p:attrNameLst>
                                          <p:attrName>style.visibility</p:attrName>
                                        </p:attrNameLst>
                                      </p:cBhvr>
                                      <p:to>
                                        <p:strVal val="visible"/>
                                      </p:to>
                                    </p:set>
                                    <p:animEffect transition="in" filter="barn(inVertical)">
                                      <p:cBhvr>
                                        <p:cTn id="10"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17818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3"/>
          <p:cNvSpPr txBox="1">
            <a:spLocks noChangeAspect="1" noChangeArrowheads="1"/>
          </p:cNvSpPr>
          <p:nvPr/>
        </p:nvSpPr>
        <p:spPr bwMode="auto">
          <a:xfrm>
            <a:off x="381000" y="1916113"/>
            <a:ext cx="84582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b="1" i="1">
                <a:solidFill>
                  <a:schemeClr val="bg1"/>
                </a:solidFill>
                <a:latin typeface="Arial" charset="0"/>
              </a:defRPr>
            </a:lvl1pPr>
            <a:lvl2pPr marL="742950" indent="-285750" eaLnBrk="0" hangingPunct="0">
              <a:defRPr sz="2600" b="1" i="1">
                <a:solidFill>
                  <a:schemeClr val="bg1"/>
                </a:solidFill>
                <a:latin typeface="Arial" charset="0"/>
              </a:defRPr>
            </a:lvl2pPr>
            <a:lvl3pPr marL="1143000" indent="-228600" eaLnBrk="0" hangingPunct="0">
              <a:defRPr sz="2600" b="1" i="1">
                <a:solidFill>
                  <a:schemeClr val="bg1"/>
                </a:solidFill>
                <a:latin typeface="Arial" charset="0"/>
              </a:defRPr>
            </a:lvl3pPr>
            <a:lvl4pPr marL="1600200" indent="-228600" eaLnBrk="0" hangingPunct="0">
              <a:defRPr sz="2600" b="1" i="1">
                <a:solidFill>
                  <a:schemeClr val="bg1"/>
                </a:solidFill>
                <a:latin typeface="Arial" charset="0"/>
              </a:defRPr>
            </a:lvl4pPr>
            <a:lvl5pPr marL="2057400" indent="-228600" eaLnBrk="0" hangingPunct="0">
              <a:defRPr sz="2600" b="1" i="1">
                <a:solidFill>
                  <a:schemeClr val="bg1"/>
                </a:solidFill>
                <a:latin typeface="Arial" charset="0"/>
              </a:defRPr>
            </a:lvl5pPr>
            <a:lvl6pPr marL="2514600" indent="-228600" algn="just" eaLnBrk="0" fontAlgn="base" hangingPunct="0">
              <a:lnSpc>
                <a:spcPct val="60000"/>
              </a:lnSpc>
              <a:spcBef>
                <a:spcPct val="50000"/>
              </a:spcBef>
              <a:spcAft>
                <a:spcPct val="0"/>
              </a:spcAft>
              <a:buChar char="•"/>
              <a:defRPr sz="2600" b="1" i="1">
                <a:solidFill>
                  <a:schemeClr val="bg1"/>
                </a:solidFill>
                <a:latin typeface="Arial" charset="0"/>
              </a:defRPr>
            </a:lvl6pPr>
            <a:lvl7pPr marL="2971800" indent="-228600" algn="just" eaLnBrk="0" fontAlgn="base" hangingPunct="0">
              <a:lnSpc>
                <a:spcPct val="60000"/>
              </a:lnSpc>
              <a:spcBef>
                <a:spcPct val="50000"/>
              </a:spcBef>
              <a:spcAft>
                <a:spcPct val="0"/>
              </a:spcAft>
              <a:buChar char="•"/>
              <a:defRPr sz="2600" b="1" i="1">
                <a:solidFill>
                  <a:schemeClr val="bg1"/>
                </a:solidFill>
                <a:latin typeface="Arial" charset="0"/>
              </a:defRPr>
            </a:lvl7pPr>
            <a:lvl8pPr marL="3429000" indent="-228600" algn="just" eaLnBrk="0" fontAlgn="base" hangingPunct="0">
              <a:lnSpc>
                <a:spcPct val="60000"/>
              </a:lnSpc>
              <a:spcBef>
                <a:spcPct val="50000"/>
              </a:spcBef>
              <a:spcAft>
                <a:spcPct val="0"/>
              </a:spcAft>
              <a:buChar char="•"/>
              <a:defRPr sz="2600" b="1" i="1">
                <a:solidFill>
                  <a:schemeClr val="bg1"/>
                </a:solidFill>
                <a:latin typeface="Arial" charset="0"/>
              </a:defRPr>
            </a:lvl8pPr>
            <a:lvl9pPr marL="3886200" indent="-228600" algn="just" eaLnBrk="0" fontAlgn="base" hangingPunct="0">
              <a:lnSpc>
                <a:spcPct val="60000"/>
              </a:lnSpc>
              <a:spcBef>
                <a:spcPct val="50000"/>
              </a:spcBef>
              <a:spcAft>
                <a:spcPct val="0"/>
              </a:spcAft>
              <a:buChar char="•"/>
              <a:defRPr sz="2600" b="1" i="1">
                <a:solidFill>
                  <a:schemeClr val="bg1"/>
                </a:solidFill>
                <a:latin typeface="Arial" charset="0"/>
              </a:defRPr>
            </a:lvl9pPr>
          </a:lstStyle>
          <a:p>
            <a:pPr algn="just" eaLnBrk="1" hangingPunct="1">
              <a:spcBef>
                <a:spcPct val="50000"/>
              </a:spcBef>
              <a:defRPr/>
            </a:pPr>
            <a:r>
              <a:rPr lang="pt-BR" sz="2400" i="0" u="sng" dirty="0">
                <a:solidFill>
                  <a:srgbClr val="000099"/>
                </a:solidFill>
                <a:cs typeface="+mn-cs"/>
              </a:rPr>
              <a:t>EXEMPLO:</a:t>
            </a:r>
            <a:endParaRPr lang="pt-BR" sz="2400" b="0" i="0" dirty="0">
              <a:solidFill>
                <a:srgbClr val="000099"/>
              </a:solidFill>
              <a:cs typeface="+mn-cs"/>
            </a:endParaRPr>
          </a:p>
          <a:p>
            <a:pPr marL="342900" indent="-342900" algn="just" eaLnBrk="1" hangingPunct="1">
              <a:spcBef>
                <a:spcPct val="50000"/>
              </a:spcBef>
              <a:buFont typeface="Wingdings" pitchFamily="2" charset="2"/>
              <a:buChar char="§"/>
              <a:defRPr/>
            </a:pPr>
            <a:r>
              <a:rPr lang="pt-BR" sz="2400" b="0" i="0" dirty="0">
                <a:solidFill>
                  <a:srgbClr val="000099"/>
                </a:solidFill>
                <a:cs typeface="+mn-cs"/>
              </a:rPr>
              <a:t>Fabricante de eletrodomésticos: titular do AC.</a:t>
            </a:r>
          </a:p>
          <a:p>
            <a:pPr marL="342900" indent="-342900" algn="just" eaLnBrk="1" hangingPunct="1">
              <a:spcBef>
                <a:spcPct val="50000"/>
              </a:spcBef>
              <a:buFont typeface="Wingdings" pitchFamily="2" charset="2"/>
              <a:buChar char="§"/>
              <a:defRPr/>
            </a:pPr>
            <a:r>
              <a:rPr lang="pt-BR" sz="2400" b="0" i="0" dirty="0">
                <a:solidFill>
                  <a:srgbClr val="000099"/>
                </a:solidFill>
                <a:cs typeface="+mn-cs"/>
              </a:rPr>
              <a:t>Importa:  plástico.</a:t>
            </a:r>
          </a:p>
          <a:p>
            <a:pPr marL="342900" indent="-342900" algn="just" eaLnBrk="1" hangingPunct="1">
              <a:spcBef>
                <a:spcPct val="50000"/>
              </a:spcBef>
              <a:buFont typeface="Wingdings" pitchFamily="2" charset="2"/>
              <a:buChar char="§"/>
              <a:defRPr/>
            </a:pPr>
            <a:r>
              <a:rPr lang="pt-BR" sz="2400" b="0" i="0" dirty="0">
                <a:solidFill>
                  <a:srgbClr val="000099"/>
                </a:solidFill>
                <a:cs typeface="+mn-cs"/>
              </a:rPr>
              <a:t>Adquire no mercado interno: aço.</a:t>
            </a:r>
          </a:p>
          <a:p>
            <a:pPr marL="342900" indent="-342900" eaLnBrk="1" hangingPunct="1">
              <a:spcBef>
                <a:spcPct val="50000"/>
              </a:spcBef>
              <a:buFont typeface="Wingdings" pitchFamily="2" charset="2"/>
              <a:buChar char="§"/>
              <a:defRPr/>
            </a:pPr>
            <a:r>
              <a:rPr lang="pt-BR" sz="2400" b="0" i="0" dirty="0">
                <a:solidFill>
                  <a:srgbClr val="000099"/>
                </a:solidFill>
                <a:cs typeface="+mn-cs"/>
              </a:rPr>
              <a:t>Exporta: GELADEIRAS.</a:t>
            </a:r>
          </a:p>
          <a:p>
            <a:pPr marL="342900" indent="-342900" eaLnBrk="1" hangingPunct="1">
              <a:spcBef>
                <a:spcPct val="50000"/>
              </a:spcBef>
              <a:buFont typeface="Wingdings" pitchFamily="2" charset="2"/>
              <a:buChar char="§"/>
              <a:defRPr/>
            </a:pPr>
            <a:r>
              <a:rPr lang="pt-BR" sz="2400" b="0" i="0" dirty="0">
                <a:solidFill>
                  <a:srgbClr val="000099"/>
                </a:solidFill>
              </a:rPr>
              <a:t>Deixará de recolher:</a:t>
            </a:r>
            <a:endParaRPr lang="pt-BR" sz="2400" b="0" i="0" dirty="0">
              <a:solidFill>
                <a:srgbClr val="000099"/>
              </a:solidFill>
              <a:cs typeface="+mn-cs"/>
            </a:endParaRPr>
          </a:p>
          <a:p>
            <a:pPr marL="342900" indent="-342900" eaLnBrk="1" hangingPunct="1">
              <a:spcBef>
                <a:spcPct val="50000"/>
              </a:spcBef>
              <a:buFont typeface="Wingdings" pitchFamily="2" charset="2"/>
              <a:buChar char="§"/>
              <a:defRPr/>
            </a:pPr>
            <a:r>
              <a:rPr lang="pt-BR" sz="2400" b="0" i="0" dirty="0">
                <a:solidFill>
                  <a:srgbClr val="000099"/>
                </a:solidFill>
                <a:cs typeface="+mn-cs"/>
              </a:rPr>
              <a:t>Tributo s/ o plástico: II, IPI, ICMS, PIS, COFINS, AFRMM</a:t>
            </a:r>
          </a:p>
          <a:p>
            <a:pPr marL="342900" indent="-342900" eaLnBrk="1" hangingPunct="1">
              <a:spcBef>
                <a:spcPct val="50000"/>
              </a:spcBef>
              <a:buFont typeface="Wingdings" pitchFamily="2" charset="2"/>
              <a:buChar char="§"/>
              <a:defRPr/>
            </a:pPr>
            <a:r>
              <a:rPr lang="pt-BR" sz="2400" b="0" i="0" dirty="0">
                <a:solidFill>
                  <a:srgbClr val="000099"/>
                </a:solidFill>
                <a:cs typeface="+mn-cs"/>
              </a:rPr>
              <a:t>Tributo s/ o aço: IPI, PIS, COFINS</a:t>
            </a:r>
          </a:p>
          <a:p>
            <a:pPr algn="just" eaLnBrk="1" hangingPunct="1">
              <a:spcBef>
                <a:spcPct val="50000"/>
              </a:spcBef>
              <a:defRPr/>
            </a:pPr>
            <a:r>
              <a:rPr lang="pt-BR" sz="2400" b="0" i="0" dirty="0">
                <a:solidFill>
                  <a:srgbClr val="000099"/>
                </a:solidFill>
                <a:cs typeface="+mn-cs"/>
              </a:rPr>
              <a:t> </a:t>
            </a:r>
            <a:endParaRPr lang="pt-BR" sz="1400" b="0" i="0" dirty="0">
              <a:solidFill>
                <a:srgbClr val="000099"/>
              </a:solidFill>
              <a:cs typeface="+mn-cs"/>
            </a:endParaRPr>
          </a:p>
        </p:txBody>
      </p:sp>
      <p:sp>
        <p:nvSpPr>
          <p:cNvPr id="180229" name="Text Box 5"/>
          <p:cNvSpPr txBox="1">
            <a:spLocks noChangeArrowheads="1"/>
          </p:cNvSpPr>
          <p:nvPr/>
        </p:nvSpPr>
        <p:spPr bwMode="auto">
          <a:xfrm>
            <a:off x="1447800" y="1066800"/>
            <a:ext cx="6324600" cy="579438"/>
          </a:xfrm>
          <a:prstGeom prst="rect">
            <a:avLst/>
          </a:prstGeom>
          <a:solidFill>
            <a:srgbClr val="CCFFFF"/>
          </a:solidFill>
          <a:ln>
            <a:noFill/>
          </a:ln>
          <a:effectLst/>
        </p:spPr>
        <p:txBody>
          <a:bodyPr>
            <a:spAutoFit/>
          </a:bodyPr>
          <a:lstStyle/>
          <a:p>
            <a:pPr algn="ctr">
              <a:spcBef>
                <a:spcPct val="50000"/>
              </a:spcBef>
              <a:defRPr/>
            </a:pPr>
            <a:r>
              <a:rPr lang="pt-BR" sz="3200" i="0" dirty="0">
                <a:solidFill>
                  <a:srgbClr val="000099"/>
                </a:solidFill>
                <a:effectLst>
                  <a:outerShdw blurRad="38100" dist="38100" dir="2700000" algn="tl">
                    <a:srgbClr val="000000"/>
                  </a:outerShdw>
                </a:effectLst>
                <a:cs typeface="+mn-cs"/>
              </a:rPr>
              <a:t>COMUM</a:t>
            </a:r>
          </a:p>
        </p:txBody>
      </p:sp>
      <p:sp>
        <p:nvSpPr>
          <p:cNvPr id="25605" name="Text Box 8"/>
          <p:cNvSpPr txBox="1">
            <a:spLocks noChangeArrowheads="1"/>
          </p:cNvSpPr>
          <p:nvPr/>
        </p:nvSpPr>
        <p:spPr bwMode="auto">
          <a:xfrm>
            <a:off x="1042988" y="566767"/>
            <a:ext cx="61928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lnSpc>
                <a:spcPct val="60000"/>
              </a:lnSpc>
              <a:spcBef>
                <a:spcPct val="50000"/>
              </a:spcBef>
              <a:buChar char="•"/>
              <a:defRPr sz="2600" b="1" i="1">
                <a:solidFill>
                  <a:schemeClr val="bg1"/>
                </a:solidFill>
                <a:latin typeface="Arial" charset="0"/>
              </a:defRPr>
            </a:lvl1pPr>
            <a:lvl2pPr marL="742950" indent="-285750" algn="just" eaLnBrk="0" hangingPunct="0">
              <a:lnSpc>
                <a:spcPct val="60000"/>
              </a:lnSpc>
              <a:spcBef>
                <a:spcPct val="50000"/>
              </a:spcBef>
              <a:buChar char="•"/>
              <a:defRPr sz="2600" b="1" i="1">
                <a:solidFill>
                  <a:schemeClr val="bg1"/>
                </a:solidFill>
                <a:latin typeface="Arial" charset="0"/>
              </a:defRPr>
            </a:lvl2pPr>
            <a:lvl3pPr marL="1143000" indent="-228600" algn="just" eaLnBrk="0" hangingPunct="0">
              <a:lnSpc>
                <a:spcPct val="60000"/>
              </a:lnSpc>
              <a:spcBef>
                <a:spcPct val="50000"/>
              </a:spcBef>
              <a:buChar char="•"/>
              <a:defRPr sz="2600" b="1" i="1">
                <a:solidFill>
                  <a:schemeClr val="bg1"/>
                </a:solidFill>
                <a:latin typeface="Arial" charset="0"/>
              </a:defRPr>
            </a:lvl3pPr>
            <a:lvl4pPr marL="1600200" indent="-228600" algn="just" eaLnBrk="0" hangingPunct="0">
              <a:lnSpc>
                <a:spcPct val="60000"/>
              </a:lnSpc>
              <a:spcBef>
                <a:spcPct val="50000"/>
              </a:spcBef>
              <a:buChar char="•"/>
              <a:defRPr sz="2600" b="1" i="1">
                <a:solidFill>
                  <a:schemeClr val="bg1"/>
                </a:solidFill>
                <a:latin typeface="Arial" charset="0"/>
              </a:defRPr>
            </a:lvl4pPr>
            <a:lvl5pPr marL="2057400" indent="-228600" algn="just" eaLnBrk="0" hangingPunct="0">
              <a:lnSpc>
                <a:spcPct val="60000"/>
              </a:lnSpc>
              <a:spcBef>
                <a:spcPct val="50000"/>
              </a:spcBef>
              <a:buChar char="•"/>
              <a:defRPr sz="2600" b="1" i="1">
                <a:solidFill>
                  <a:schemeClr val="bg1"/>
                </a:solidFill>
                <a:latin typeface="Arial" charset="0"/>
              </a:defRPr>
            </a:lvl5pPr>
            <a:lvl6pPr marL="2514600" indent="-228600" algn="just" eaLnBrk="0" fontAlgn="base" hangingPunct="0">
              <a:lnSpc>
                <a:spcPct val="60000"/>
              </a:lnSpc>
              <a:spcBef>
                <a:spcPct val="50000"/>
              </a:spcBef>
              <a:spcAft>
                <a:spcPct val="0"/>
              </a:spcAft>
              <a:buChar char="•"/>
              <a:defRPr sz="2600" b="1" i="1">
                <a:solidFill>
                  <a:schemeClr val="bg1"/>
                </a:solidFill>
                <a:latin typeface="Arial" charset="0"/>
              </a:defRPr>
            </a:lvl6pPr>
            <a:lvl7pPr marL="2971800" indent="-228600" algn="just" eaLnBrk="0" fontAlgn="base" hangingPunct="0">
              <a:lnSpc>
                <a:spcPct val="60000"/>
              </a:lnSpc>
              <a:spcBef>
                <a:spcPct val="50000"/>
              </a:spcBef>
              <a:spcAft>
                <a:spcPct val="0"/>
              </a:spcAft>
              <a:buChar char="•"/>
              <a:defRPr sz="2600" b="1" i="1">
                <a:solidFill>
                  <a:schemeClr val="bg1"/>
                </a:solidFill>
                <a:latin typeface="Arial" charset="0"/>
              </a:defRPr>
            </a:lvl7pPr>
            <a:lvl8pPr marL="3429000" indent="-228600" algn="just" eaLnBrk="0" fontAlgn="base" hangingPunct="0">
              <a:lnSpc>
                <a:spcPct val="60000"/>
              </a:lnSpc>
              <a:spcBef>
                <a:spcPct val="50000"/>
              </a:spcBef>
              <a:spcAft>
                <a:spcPct val="0"/>
              </a:spcAft>
              <a:buChar char="•"/>
              <a:defRPr sz="2600" b="1" i="1">
                <a:solidFill>
                  <a:schemeClr val="bg1"/>
                </a:solidFill>
                <a:latin typeface="Arial" charset="0"/>
              </a:defRPr>
            </a:lvl8pPr>
            <a:lvl9pPr marL="3886200" indent="-228600" algn="just" eaLnBrk="0" fontAlgn="base" hangingPunct="0">
              <a:lnSpc>
                <a:spcPct val="60000"/>
              </a:lnSpc>
              <a:spcBef>
                <a:spcPct val="50000"/>
              </a:spcBef>
              <a:spcAft>
                <a:spcPct val="0"/>
              </a:spcAft>
              <a:buChar char="•"/>
              <a:defRPr sz="2600" b="1" i="1">
                <a:solidFill>
                  <a:schemeClr val="bg1"/>
                </a:solidFill>
                <a:latin typeface="Arial" charset="0"/>
              </a:defRPr>
            </a:lvl9pPr>
          </a:lstStyle>
          <a:p>
            <a:pPr algn="l" eaLnBrk="1" hangingPunct="1">
              <a:lnSpc>
                <a:spcPct val="100000"/>
              </a:lnSpc>
              <a:buFontTx/>
              <a:buNone/>
            </a:pPr>
            <a:r>
              <a:rPr lang="pt-BR" sz="2000" dirty="0">
                <a:solidFill>
                  <a:schemeClr val="tx1"/>
                </a:solidFill>
                <a:latin typeface="Tahoma" pitchFamily="34" charset="0"/>
              </a:rPr>
              <a:t>DRAWBACK INTEGRADO SUSPENSÃO</a:t>
            </a:r>
          </a:p>
        </p:txBody>
      </p:sp>
      <p:sp>
        <p:nvSpPr>
          <p:cNvPr id="180233" name="Rectangle 9"/>
          <p:cNvSpPr>
            <a:spLocks noChangeArrowheads="1"/>
          </p:cNvSpPr>
          <p:nvPr/>
        </p:nvSpPr>
        <p:spPr bwMode="auto">
          <a:xfrm>
            <a:off x="0" y="0"/>
            <a:ext cx="9144000" cy="6858000"/>
          </a:xfrm>
          <a:prstGeom prst="rect">
            <a:avLst/>
          </a:prstGeom>
          <a:noFill/>
          <a:ln w="190500">
            <a:solidFill>
              <a:schemeClr val="bg1"/>
            </a:solidFill>
            <a:miter lim="800000"/>
            <a:headEnd/>
            <a:tailEnd/>
          </a:ln>
          <a:effectLst/>
          <a:extLst/>
        </p:spPr>
        <p:txBody>
          <a:bodyPr wrap="none" anchor="ctr"/>
          <a:lstStyle/>
          <a:p>
            <a:pPr algn="just">
              <a:lnSpc>
                <a:spcPct val="60000"/>
              </a:lnSpc>
              <a:spcBef>
                <a:spcPct val="50000"/>
              </a:spcBef>
              <a:buFontTx/>
              <a:buChar char="•"/>
              <a:defRPr/>
            </a:pPr>
            <a:endParaRPr lang="pt-BR">
              <a:effectLst>
                <a:outerShdw blurRad="38100" dist="38100" dir="2700000" algn="tl">
                  <a:srgbClr val="000000">
                    <a:alpha val="43137"/>
                  </a:srgbClr>
                </a:outerShdw>
              </a:effectLst>
              <a:cs typeface="+mn-cs"/>
            </a:endParaRPr>
          </a:p>
        </p:txBody>
      </p:sp>
      <p:sp>
        <p:nvSpPr>
          <p:cNvPr id="7" name="CaixaDeTexto 6"/>
          <p:cNvSpPr txBox="1"/>
          <p:nvPr/>
        </p:nvSpPr>
        <p:spPr>
          <a:xfrm>
            <a:off x="660468" y="135880"/>
            <a:ext cx="7848872" cy="430887"/>
          </a:xfrm>
          <a:prstGeom prst="rect">
            <a:avLst/>
          </a:prstGeom>
          <a:noFill/>
        </p:spPr>
        <p:txBody>
          <a:bodyPr wrap="square" rtlCol="0">
            <a:spAutoFit/>
          </a:bodyPr>
          <a:lstStyle/>
          <a:p>
            <a:r>
              <a:rPr lang="pt-BR" sz="1400" dirty="0">
                <a:solidFill>
                  <a:srgbClr val="002060"/>
                </a:solidFill>
              </a:rPr>
              <a:t>MDIC</a:t>
            </a:r>
          </a:p>
          <a:p>
            <a:r>
              <a:rPr lang="pt-BR" sz="800" dirty="0">
                <a:solidFill>
                  <a:srgbClr val="002060"/>
                </a:solidFill>
              </a:rPr>
              <a:t>Ministério da Indústria, Comércio Exterior e Serviços</a:t>
            </a:r>
          </a:p>
        </p:txBody>
      </p:sp>
      <p:pic>
        <p:nvPicPr>
          <p:cNvPr id="8" name="Picture 4" descr="Descrição: http://www.designculture.com.br/wp-content/uploads/2014/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362" y="185837"/>
            <a:ext cx="522106" cy="29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149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0229"/>
                                        </p:tgtEl>
                                        <p:attrNameLst>
                                          <p:attrName>style.visibility</p:attrName>
                                        </p:attrNameLst>
                                      </p:cBhvr>
                                      <p:to>
                                        <p:strVal val="visible"/>
                                      </p:to>
                                    </p:set>
                                    <p:animEffect transition="in" filter="fade">
                                      <p:cBhvr>
                                        <p:cTn id="7" dur="1000"/>
                                        <p:tgtEl>
                                          <p:spTgt spid="180229"/>
                                        </p:tgtEl>
                                      </p:cBhvr>
                                    </p:animEffect>
                                    <p:anim calcmode="lin" valueType="num">
                                      <p:cBhvr>
                                        <p:cTn id="8" dur="1000" fill="hold"/>
                                        <p:tgtEl>
                                          <p:spTgt spid="180229"/>
                                        </p:tgtEl>
                                        <p:attrNameLst>
                                          <p:attrName>ppt_x</p:attrName>
                                        </p:attrNameLst>
                                      </p:cBhvr>
                                      <p:tavLst>
                                        <p:tav tm="0">
                                          <p:val>
                                            <p:strVal val="#ppt_x"/>
                                          </p:val>
                                        </p:tav>
                                        <p:tav tm="100000">
                                          <p:val>
                                            <p:strVal val="#ppt_x"/>
                                          </p:val>
                                        </p:tav>
                                      </p:tavLst>
                                    </p:anim>
                                    <p:anim calcmode="lin" valueType="num">
                                      <p:cBhvr>
                                        <p:cTn id="9" dur="1000" fill="hold"/>
                                        <p:tgtEl>
                                          <p:spTgt spid="1802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6626"/>
                                        </p:tgtEl>
                                        <p:attrNameLst>
                                          <p:attrName>style.visibility</p:attrName>
                                        </p:attrNameLst>
                                      </p:cBhvr>
                                      <p:to>
                                        <p:strVal val="visible"/>
                                      </p:to>
                                    </p:set>
                                    <p:animEffect transition="in" filter="fade">
                                      <p:cBhvr>
                                        <p:cTn id="12" dur="1000"/>
                                        <p:tgtEl>
                                          <p:spTgt spid="26626"/>
                                        </p:tgtEl>
                                      </p:cBhvr>
                                    </p:animEffect>
                                    <p:anim calcmode="lin" valueType="num">
                                      <p:cBhvr>
                                        <p:cTn id="13" dur="1000" fill="hold"/>
                                        <p:tgtEl>
                                          <p:spTgt spid="26626"/>
                                        </p:tgtEl>
                                        <p:attrNameLst>
                                          <p:attrName>ppt_x</p:attrName>
                                        </p:attrNameLst>
                                      </p:cBhvr>
                                      <p:tavLst>
                                        <p:tav tm="0">
                                          <p:val>
                                            <p:strVal val="#ppt_x"/>
                                          </p:val>
                                        </p:tav>
                                        <p:tav tm="100000">
                                          <p:val>
                                            <p:strVal val="#ppt_x"/>
                                          </p:val>
                                        </p:tav>
                                      </p:tavLst>
                                    </p:anim>
                                    <p:anim calcmode="lin" valueType="num">
                                      <p:cBhvr>
                                        <p:cTn id="14" dur="1000" fill="hold"/>
                                        <p:tgtEl>
                                          <p:spTgt spid="266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18022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3"/>
          <p:cNvSpPr txBox="1">
            <a:spLocks noChangeAspect="1" noChangeArrowheads="1"/>
          </p:cNvSpPr>
          <p:nvPr/>
        </p:nvSpPr>
        <p:spPr bwMode="auto">
          <a:xfrm>
            <a:off x="381000" y="1916113"/>
            <a:ext cx="84582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b="1" i="1">
                <a:solidFill>
                  <a:schemeClr val="bg1"/>
                </a:solidFill>
                <a:latin typeface="Arial" charset="0"/>
              </a:defRPr>
            </a:lvl1pPr>
            <a:lvl2pPr marL="742950" indent="-285750" eaLnBrk="0" hangingPunct="0">
              <a:defRPr sz="2600" b="1" i="1">
                <a:solidFill>
                  <a:schemeClr val="bg1"/>
                </a:solidFill>
                <a:latin typeface="Arial" charset="0"/>
              </a:defRPr>
            </a:lvl2pPr>
            <a:lvl3pPr marL="1143000" indent="-228600" eaLnBrk="0" hangingPunct="0">
              <a:defRPr sz="2600" b="1" i="1">
                <a:solidFill>
                  <a:schemeClr val="bg1"/>
                </a:solidFill>
                <a:latin typeface="Arial" charset="0"/>
              </a:defRPr>
            </a:lvl3pPr>
            <a:lvl4pPr marL="1600200" indent="-228600" eaLnBrk="0" hangingPunct="0">
              <a:defRPr sz="2600" b="1" i="1">
                <a:solidFill>
                  <a:schemeClr val="bg1"/>
                </a:solidFill>
                <a:latin typeface="Arial" charset="0"/>
              </a:defRPr>
            </a:lvl4pPr>
            <a:lvl5pPr marL="2057400" indent="-228600" eaLnBrk="0" hangingPunct="0">
              <a:defRPr sz="2600" b="1" i="1">
                <a:solidFill>
                  <a:schemeClr val="bg1"/>
                </a:solidFill>
                <a:latin typeface="Arial" charset="0"/>
              </a:defRPr>
            </a:lvl5pPr>
            <a:lvl6pPr marL="2514600" indent="-228600" algn="just" eaLnBrk="0" fontAlgn="base" hangingPunct="0">
              <a:lnSpc>
                <a:spcPct val="60000"/>
              </a:lnSpc>
              <a:spcBef>
                <a:spcPct val="50000"/>
              </a:spcBef>
              <a:spcAft>
                <a:spcPct val="0"/>
              </a:spcAft>
              <a:buChar char="•"/>
              <a:defRPr sz="2600" b="1" i="1">
                <a:solidFill>
                  <a:schemeClr val="bg1"/>
                </a:solidFill>
                <a:latin typeface="Arial" charset="0"/>
              </a:defRPr>
            </a:lvl6pPr>
            <a:lvl7pPr marL="2971800" indent="-228600" algn="just" eaLnBrk="0" fontAlgn="base" hangingPunct="0">
              <a:lnSpc>
                <a:spcPct val="60000"/>
              </a:lnSpc>
              <a:spcBef>
                <a:spcPct val="50000"/>
              </a:spcBef>
              <a:spcAft>
                <a:spcPct val="0"/>
              </a:spcAft>
              <a:buChar char="•"/>
              <a:defRPr sz="2600" b="1" i="1">
                <a:solidFill>
                  <a:schemeClr val="bg1"/>
                </a:solidFill>
                <a:latin typeface="Arial" charset="0"/>
              </a:defRPr>
            </a:lvl7pPr>
            <a:lvl8pPr marL="3429000" indent="-228600" algn="just" eaLnBrk="0" fontAlgn="base" hangingPunct="0">
              <a:lnSpc>
                <a:spcPct val="60000"/>
              </a:lnSpc>
              <a:spcBef>
                <a:spcPct val="50000"/>
              </a:spcBef>
              <a:spcAft>
                <a:spcPct val="0"/>
              </a:spcAft>
              <a:buChar char="•"/>
              <a:defRPr sz="2600" b="1" i="1">
                <a:solidFill>
                  <a:schemeClr val="bg1"/>
                </a:solidFill>
                <a:latin typeface="Arial" charset="0"/>
              </a:defRPr>
            </a:lvl8pPr>
            <a:lvl9pPr marL="3886200" indent="-228600" algn="just" eaLnBrk="0" fontAlgn="base" hangingPunct="0">
              <a:lnSpc>
                <a:spcPct val="60000"/>
              </a:lnSpc>
              <a:spcBef>
                <a:spcPct val="50000"/>
              </a:spcBef>
              <a:spcAft>
                <a:spcPct val="0"/>
              </a:spcAft>
              <a:buChar char="•"/>
              <a:defRPr sz="2600" b="1" i="1">
                <a:solidFill>
                  <a:schemeClr val="bg1"/>
                </a:solidFill>
                <a:latin typeface="Arial" charset="0"/>
              </a:defRPr>
            </a:lvl9pPr>
          </a:lstStyle>
          <a:p>
            <a:pPr algn="just" eaLnBrk="1" hangingPunct="1">
              <a:spcBef>
                <a:spcPct val="50000"/>
              </a:spcBef>
              <a:defRPr/>
            </a:pPr>
            <a:r>
              <a:rPr lang="pt-BR" sz="2400" i="0" u="sng" dirty="0">
                <a:solidFill>
                  <a:srgbClr val="000099"/>
                </a:solidFill>
                <a:cs typeface="+mn-cs"/>
              </a:rPr>
              <a:t>Intermediário é o produto</a:t>
            </a:r>
            <a:r>
              <a:rPr lang="pt-BR" sz="2400" b="0" i="0" dirty="0">
                <a:solidFill>
                  <a:srgbClr val="000099"/>
                </a:solidFill>
                <a:cs typeface="+mn-cs"/>
              </a:rPr>
              <a:t>, e não o titular do compromisso. </a:t>
            </a:r>
          </a:p>
          <a:p>
            <a:pPr algn="just" eaLnBrk="1" hangingPunct="1">
              <a:spcBef>
                <a:spcPct val="50000"/>
              </a:spcBef>
              <a:defRPr/>
            </a:pPr>
            <a:r>
              <a:rPr lang="pt-BR" sz="2400" b="0" i="0" dirty="0">
                <a:solidFill>
                  <a:srgbClr val="000099"/>
                </a:solidFill>
                <a:cs typeface="+mn-cs"/>
              </a:rPr>
              <a:t>O titular importa (FIOS DE AÇO) e/ou compra no mercado interno matéria-prima (BORRACHA)  que comporá ou embalará </a:t>
            </a:r>
            <a:r>
              <a:rPr lang="pt-BR" sz="2400" b="0" i="0" u="sng" dirty="0">
                <a:solidFill>
                  <a:srgbClr val="000099"/>
                </a:solidFill>
                <a:cs typeface="+mn-cs"/>
              </a:rPr>
              <a:t>produto intermediário (PNEU)</a:t>
            </a:r>
            <a:r>
              <a:rPr lang="pt-BR" sz="2400" b="0" i="0" dirty="0">
                <a:solidFill>
                  <a:srgbClr val="000099"/>
                </a:solidFill>
                <a:cs typeface="+mn-cs"/>
              </a:rPr>
              <a:t>. </a:t>
            </a:r>
          </a:p>
          <a:p>
            <a:pPr algn="just" eaLnBrk="1" hangingPunct="1">
              <a:spcBef>
                <a:spcPct val="50000"/>
              </a:spcBef>
              <a:defRPr/>
            </a:pPr>
            <a:r>
              <a:rPr lang="pt-BR" sz="2400" b="0" i="0" dirty="0">
                <a:solidFill>
                  <a:srgbClr val="000099"/>
                </a:solidFill>
                <a:cs typeface="+mn-cs"/>
              </a:rPr>
              <a:t>Este produto intermediário (PNEU) é fornecido a outro fabricante, que o incluirá no produto final de exportação (AUTOMÓVEL).</a:t>
            </a:r>
          </a:p>
          <a:p>
            <a:pPr algn="just" eaLnBrk="1" hangingPunct="1">
              <a:spcBef>
                <a:spcPct val="50000"/>
              </a:spcBef>
              <a:defRPr/>
            </a:pPr>
            <a:r>
              <a:rPr lang="pt-BR" sz="2400" i="0" u="sng" dirty="0">
                <a:solidFill>
                  <a:srgbClr val="000099"/>
                </a:solidFill>
                <a:cs typeface="+mn-cs"/>
              </a:rPr>
              <a:t>Comprovação:</a:t>
            </a:r>
          </a:p>
          <a:p>
            <a:pPr marL="342900" indent="-342900" algn="just" eaLnBrk="1" hangingPunct="1">
              <a:spcBef>
                <a:spcPct val="50000"/>
              </a:spcBef>
              <a:buFontTx/>
              <a:buChar char="•"/>
              <a:defRPr/>
            </a:pPr>
            <a:r>
              <a:rPr lang="pt-BR" sz="2400" b="0" i="0" dirty="0">
                <a:solidFill>
                  <a:srgbClr val="000099"/>
                </a:solidFill>
                <a:cs typeface="+mn-cs"/>
              </a:rPr>
              <a:t>Notas Fiscais do titular do AC para o fabricante final e Registros de Exportação ou DU-E do produto final, ambos documentos vinculados ao AC.</a:t>
            </a:r>
            <a:endParaRPr lang="pt-BR" sz="1400" b="0" i="0" dirty="0">
              <a:solidFill>
                <a:srgbClr val="000099"/>
              </a:solidFill>
              <a:cs typeface="+mn-cs"/>
            </a:endParaRPr>
          </a:p>
        </p:txBody>
      </p:sp>
      <p:sp>
        <p:nvSpPr>
          <p:cNvPr id="180229" name="Text Box 5"/>
          <p:cNvSpPr txBox="1">
            <a:spLocks noChangeArrowheads="1"/>
          </p:cNvSpPr>
          <p:nvPr/>
        </p:nvSpPr>
        <p:spPr bwMode="auto">
          <a:xfrm>
            <a:off x="1447800" y="1066800"/>
            <a:ext cx="6324600" cy="579438"/>
          </a:xfrm>
          <a:prstGeom prst="rect">
            <a:avLst/>
          </a:prstGeom>
          <a:solidFill>
            <a:srgbClr val="CCFFFF"/>
          </a:solidFill>
          <a:ln>
            <a:noFill/>
          </a:ln>
          <a:effectLst/>
        </p:spPr>
        <p:txBody>
          <a:bodyPr>
            <a:spAutoFit/>
          </a:bodyPr>
          <a:lstStyle/>
          <a:p>
            <a:pPr algn="ctr">
              <a:spcBef>
                <a:spcPct val="50000"/>
              </a:spcBef>
              <a:defRPr/>
            </a:pPr>
            <a:r>
              <a:rPr lang="pt-BR" sz="3200" i="0" dirty="0">
                <a:solidFill>
                  <a:srgbClr val="000099"/>
                </a:solidFill>
                <a:effectLst>
                  <a:outerShdw blurRad="38100" dist="38100" dir="2700000" algn="tl">
                    <a:srgbClr val="000000"/>
                  </a:outerShdw>
                </a:effectLst>
                <a:cs typeface="+mn-cs"/>
              </a:rPr>
              <a:t>INTERMEDIÁRIO</a:t>
            </a:r>
          </a:p>
        </p:txBody>
      </p:sp>
      <p:sp>
        <p:nvSpPr>
          <p:cNvPr id="25605" name="Text Box 8"/>
          <p:cNvSpPr txBox="1">
            <a:spLocks noChangeArrowheads="1"/>
          </p:cNvSpPr>
          <p:nvPr/>
        </p:nvSpPr>
        <p:spPr bwMode="auto">
          <a:xfrm>
            <a:off x="1042987" y="552540"/>
            <a:ext cx="61928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lnSpc>
                <a:spcPct val="60000"/>
              </a:lnSpc>
              <a:spcBef>
                <a:spcPct val="50000"/>
              </a:spcBef>
              <a:buChar char="•"/>
              <a:defRPr sz="2600" b="1" i="1">
                <a:solidFill>
                  <a:schemeClr val="bg1"/>
                </a:solidFill>
                <a:latin typeface="Arial" charset="0"/>
              </a:defRPr>
            </a:lvl1pPr>
            <a:lvl2pPr marL="742950" indent="-285750" algn="just" eaLnBrk="0" hangingPunct="0">
              <a:lnSpc>
                <a:spcPct val="60000"/>
              </a:lnSpc>
              <a:spcBef>
                <a:spcPct val="50000"/>
              </a:spcBef>
              <a:buChar char="•"/>
              <a:defRPr sz="2600" b="1" i="1">
                <a:solidFill>
                  <a:schemeClr val="bg1"/>
                </a:solidFill>
                <a:latin typeface="Arial" charset="0"/>
              </a:defRPr>
            </a:lvl2pPr>
            <a:lvl3pPr marL="1143000" indent="-228600" algn="just" eaLnBrk="0" hangingPunct="0">
              <a:lnSpc>
                <a:spcPct val="60000"/>
              </a:lnSpc>
              <a:spcBef>
                <a:spcPct val="50000"/>
              </a:spcBef>
              <a:buChar char="•"/>
              <a:defRPr sz="2600" b="1" i="1">
                <a:solidFill>
                  <a:schemeClr val="bg1"/>
                </a:solidFill>
                <a:latin typeface="Arial" charset="0"/>
              </a:defRPr>
            </a:lvl3pPr>
            <a:lvl4pPr marL="1600200" indent="-228600" algn="just" eaLnBrk="0" hangingPunct="0">
              <a:lnSpc>
                <a:spcPct val="60000"/>
              </a:lnSpc>
              <a:spcBef>
                <a:spcPct val="50000"/>
              </a:spcBef>
              <a:buChar char="•"/>
              <a:defRPr sz="2600" b="1" i="1">
                <a:solidFill>
                  <a:schemeClr val="bg1"/>
                </a:solidFill>
                <a:latin typeface="Arial" charset="0"/>
              </a:defRPr>
            </a:lvl4pPr>
            <a:lvl5pPr marL="2057400" indent="-228600" algn="just" eaLnBrk="0" hangingPunct="0">
              <a:lnSpc>
                <a:spcPct val="60000"/>
              </a:lnSpc>
              <a:spcBef>
                <a:spcPct val="50000"/>
              </a:spcBef>
              <a:buChar char="•"/>
              <a:defRPr sz="2600" b="1" i="1">
                <a:solidFill>
                  <a:schemeClr val="bg1"/>
                </a:solidFill>
                <a:latin typeface="Arial" charset="0"/>
              </a:defRPr>
            </a:lvl5pPr>
            <a:lvl6pPr marL="2514600" indent="-228600" algn="just" eaLnBrk="0" fontAlgn="base" hangingPunct="0">
              <a:lnSpc>
                <a:spcPct val="60000"/>
              </a:lnSpc>
              <a:spcBef>
                <a:spcPct val="50000"/>
              </a:spcBef>
              <a:spcAft>
                <a:spcPct val="0"/>
              </a:spcAft>
              <a:buChar char="•"/>
              <a:defRPr sz="2600" b="1" i="1">
                <a:solidFill>
                  <a:schemeClr val="bg1"/>
                </a:solidFill>
                <a:latin typeface="Arial" charset="0"/>
              </a:defRPr>
            </a:lvl6pPr>
            <a:lvl7pPr marL="2971800" indent="-228600" algn="just" eaLnBrk="0" fontAlgn="base" hangingPunct="0">
              <a:lnSpc>
                <a:spcPct val="60000"/>
              </a:lnSpc>
              <a:spcBef>
                <a:spcPct val="50000"/>
              </a:spcBef>
              <a:spcAft>
                <a:spcPct val="0"/>
              </a:spcAft>
              <a:buChar char="•"/>
              <a:defRPr sz="2600" b="1" i="1">
                <a:solidFill>
                  <a:schemeClr val="bg1"/>
                </a:solidFill>
                <a:latin typeface="Arial" charset="0"/>
              </a:defRPr>
            </a:lvl7pPr>
            <a:lvl8pPr marL="3429000" indent="-228600" algn="just" eaLnBrk="0" fontAlgn="base" hangingPunct="0">
              <a:lnSpc>
                <a:spcPct val="60000"/>
              </a:lnSpc>
              <a:spcBef>
                <a:spcPct val="50000"/>
              </a:spcBef>
              <a:spcAft>
                <a:spcPct val="0"/>
              </a:spcAft>
              <a:buChar char="•"/>
              <a:defRPr sz="2600" b="1" i="1">
                <a:solidFill>
                  <a:schemeClr val="bg1"/>
                </a:solidFill>
                <a:latin typeface="Arial" charset="0"/>
              </a:defRPr>
            </a:lvl8pPr>
            <a:lvl9pPr marL="3886200" indent="-228600" algn="just" eaLnBrk="0" fontAlgn="base" hangingPunct="0">
              <a:lnSpc>
                <a:spcPct val="60000"/>
              </a:lnSpc>
              <a:spcBef>
                <a:spcPct val="50000"/>
              </a:spcBef>
              <a:spcAft>
                <a:spcPct val="0"/>
              </a:spcAft>
              <a:buChar char="•"/>
              <a:defRPr sz="2600" b="1" i="1">
                <a:solidFill>
                  <a:schemeClr val="bg1"/>
                </a:solidFill>
                <a:latin typeface="Arial" charset="0"/>
              </a:defRPr>
            </a:lvl9pPr>
          </a:lstStyle>
          <a:p>
            <a:pPr algn="l" eaLnBrk="1" hangingPunct="1">
              <a:lnSpc>
                <a:spcPct val="100000"/>
              </a:lnSpc>
              <a:buFontTx/>
              <a:buNone/>
            </a:pPr>
            <a:r>
              <a:rPr lang="pt-BR" sz="2000" dirty="0">
                <a:solidFill>
                  <a:schemeClr val="tx1"/>
                </a:solidFill>
                <a:latin typeface="Tahoma" pitchFamily="34" charset="0"/>
              </a:rPr>
              <a:t>DRAWBACK INTEGRADO SUSPENSÃO</a:t>
            </a:r>
          </a:p>
        </p:txBody>
      </p:sp>
      <p:sp>
        <p:nvSpPr>
          <p:cNvPr id="180233" name="Rectangle 9"/>
          <p:cNvSpPr>
            <a:spLocks noChangeArrowheads="1"/>
          </p:cNvSpPr>
          <p:nvPr/>
        </p:nvSpPr>
        <p:spPr bwMode="auto">
          <a:xfrm>
            <a:off x="0" y="0"/>
            <a:ext cx="9144000" cy="6858000"/>
          </a:xfrm>
          <a:prstGeom prst="rect">
            <a:avLst/>
          </a:prstGeom>
          <a:noFill/>
          <a:ln w="190500">
            <a:solidFill>
              <a:schemeClr val="bg1"/>
            </a:solidFill>
            <a:miter lim="800000"/>
            <a:headEnd/>
            <a:tailEnd/>
          </a:ln>
          <a:effectLst/>
          <a:extLst/>
        </p:spPr>
        <p:txBody>
          <a:bodyPr wrap="none" anchor="ctr"/>
          <a:lstStyle/>
          <a:p>
            <a:pPr algn="just">
              <a:lnSpc>
                <a:spcPct val="60000"/>
              </a:lnSpc>
              <a:spcBef>
                <a:spcPct val="50000"/>
              </a:spcBef>
              <a:buFontTx/>
              <a:buChar char="•"/>
              <a:defRPr/>
            </a:pPr>
            <a:endParaRPr lang="pt-BR">
              <a:effectLst>
                <a:outerShdw blurRad="38100" dist="38100" dir="2700000" algn="tl">
                  <a:srgbClr val="000000">
                    <a:alpha val="43137"/>
                  </a:srgbClr>
                </a:outerShdw>
              </a:effectLst>
              <a:cs typeface="+mn-cs"/>
            </a:endParaRPr>
          </a:p>
        </p:txBody>
      </p:sp>
      <p:sp>
        <p:nvSpPr>
          <p:cNvPr id="7" name="CaixaDeTexto 6"/>
          <p:cNvSpPr txBox="1"/>
          <p:nvPr/>
        </p:nvSpPr>
        <p:spPr>
          <a:xfrm>
            <a:off x="660468" y="135880"/>
            <a:ext cx="7848872" cy="430887"/>
          </a:xfrm>
          <a:prstGeom prst="rect">
            <a:avLst/>
          </a:prstGeom>
          <a:noFill/>
        </p:spPr>
        <p:txBody>
          <a:bodyPr wrap="square" rtlCol="0">
            <a:spAutoFit/>
          </a:bodyPr>
          <a:lstStyle/>
          <a:p>
            <a:r>
              <a:rPr lang="pt-BR" sz="1400" dirty="0">
                <a:solidFill>
                  <a:srgbClr val="002060"/>
                </a:solidFill>
              </a:rPr>
              <a:t>MDIC</a:t>
            </a:r>
          </a:p>
          <a:p>
            <a:r>
              <a:rPr lang="pt-BR" sz="800" dirty="0">
                <a:solidFill>
                  <a:srgbClr val="002060"/>
                </a:solidFill>
              </a:rPr>
              <a:t>Ministério da Indústria, Comércio Exterior e Serviços</a:t>
            </a:r>
          </a:p>
        </p:txBody>
      </p:sp>
      <p:pic>
        <p:nvPicPr>
          <p:cNvPr id="8" name="Picture 4" descr="Descrição: http://www.designculture.com.br/wp-content/uploads/2014/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362" y="185837"/>
            <a:ext cx="522106" cy="29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732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0229"/>
                                        </p:tgtEl>
                                        <p:attrNameLst>
                                          <p:attrName>style.visibility</p:attrName>
                                        </p:attrNameLst>
                                      </p:cBhvr>
                                      <p:to>
                                        <p:strVal val="visible"/>
                                      </p:to>
                                    </p:set>
                                    <p:animEffect transition="in" filter="fade">
                                      <p:cBhvr>
                                        <p:cTn id="7" dur="1000"/>
                                        <p:tgtEl>
                                          <p:spTgt spid="180229"/>
                                        </p:tgtEl>
                                      </p:cBhvr>
                                    </p:animEffect>
                                    <p:anim calcmode="lin" valueType="num">
                                      <p:cBhvr>
                                        <p:cTn id="8" dur="1000" fill="hold"/>
                                        <p:tgtEl>
                                          <p:spTgt spid="180229"/>
                                        </p:tgtEl>
                                        <p:attrNameLst>
                                          <p:attrName>ppt_x</p:attrName>
                                        </p:attrNameLst>
                                      </p:cBhvr>
                                      <p:tavLst>
                                        <p:tav tm="0">
                                          <p:val>
                                            <p:strVal val="#ppt_x"/>
                                          </p:val>
                                        </p:tav>
                                        <p:tav tm="100000">
                                          <p:val>
                                            <p:strVal val="#ppt_x"/>
                                          </p:val>
                                        </p:tav>
                                      </p:tavLst>
                                    </p:anim>
                                    <p:anim calcmode="lin" valueType="num">
                                      <p:cBhvr>
                                        <p:cTn id="9" dur="1000" fill="hold"/>
                                        <p:tgtEl>
                                          <p:spTgt spid="1802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6626"/>
                                        </p:tgtEl>
                                        <p:attrNameLst>
                                          <p:attrName>style.visibility</p:attrName>
                                        </p:attrNameLst>
                                      </p:cBhvr>
                                      <p:to>
                                        <p:strVal val="visible"/>
                                      </p:to>
                                    </p:set>
                                    <p:animEffect transition="in" filter="fade">
                                      <p:cBhvr>
                                        <p:cTn id="12" dur="1000"/>
                                        <p:tgtEl>
                                          <p:spTgt spid="26626"/>
                                        </p:tgtEl>
                                      </p:cBhvr>
                                    </p:animEffect>
                                    <p:anim calcmode="lin" valueType="num">
                                      <p:cBhvr>
                                        <p:cTn id="13" dur="1000" fill="hold"/>
                                        <p:tgtEl>
                                          <p:spTgt spid="26626"/>
                                        </p:tgtEl>
                                        <p:attrNameLst>
                                          <p:attrName>ppt_x</p:attrName>
                                        </p:attrNameLst>
                                      </p:cBhvr>
                                      <p:tavLst>
                                        <p:tav tm="0">
                                          <p:val>
                                            <p:strVal val="#ppt_x"/>
                                          </p:val>
                                        </p:tav>
                                        <p:tav tm="100000">
                                          <p:val>
                                            <p:strVal val="#ppt_x"/>
                                          </p:val>
                                        </p:tav>
                                      </p:tavLst>
                                    </p:anim>
                                    <p:anim calcmode="lin" valueType="num">
                                      <p:cBhvr>
                                        <p:cTn id="14" dur="1000" fill="hold"/>
                                        <p:tgtEl>
                                          <p:spTgt spid="266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1802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3"/>
          <p:cNvSpPr txBox="1">
            <a:spLocks noChangeAspect="1" noChangeArrowheads="1"/>
          </p:cNvSpPr>
          <p:nvPr/>
        </p:nvSpPr>
        <p:spPr bwMode="auto">
          <a:xfrm>
            <a:off x="381000" y="1916113"/>
            <a:ext cx="84582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b="1" i="1">
                <a:solidFill>
                  <a:schemeClr val="bg1"/>
                </a:solidFill>
                <a:latin typeface="Arial" charset="0"/>
              </a:defRPr>
            </a:lvl1pPr>
            <a:lvl2pPr marL="742950" indent="-285750" eaLnBrk="0" hangingPunct="0">
              <a:defRPr sz="2600" b="1" i="1">
                <a:solidFill>
                  <a:schemeClr val="bg1"/>
                </a:solidFill>
                <a:latin typeface="Arial" charset="0"/>
              </a:defRPr>
            </a:lvl2pPr>
            <a:lvl3pPr marL="1143000" indent="-228600" eaLnBrk="0" hangingPunct="0">
              <a:defRPr sz="2600" b="1" i="1">
                <a:solidFill>
                  <a:schemeClr val="bg1"/>
                </a:solidFill>
                <a:latin typeface="Arial" charset="0"/>
              </a:defRPr>
            </a:lvl3pPr>
            <a:lvl4pPr marL="1600200" indent="-228600" eaLnBrk="0" hangingPunct="0">
              <a:defRPr sz="2600" b="1" i="1">
                <a:solidFill>
                  <a:schemeClr val="bg1"/>
                </a:solidFill>
                <a:latin typeface="Arial" charset="0"/>
              </a:defRPr>
            </a:lvl4pPr>
            <a:lvl5pPr marL="2057400" indent="-228600" eaLnBrk="0" hangingPunct="0">
              <a:defRPr sz="2600" b="1" i="1">
                <a:solidFill>
                  <a:schemeClr val="bg1"/>
                </a:solidFill>
                <a:latin typeface="Arial" charset="0"/>
              </a:defRPr>
            </a:lvl5pPr>
            <a:lvl6pPr marL="2514600" indent="-228600" algn="just" eaLnBrk="0" fontAlgn="base" hangingPunct="0">
              <a:lnSpc>
                <a:spcPct val="60000"/>
              </a:lnSpc>
              <a:spcBef>
                <a:spcPct val="50000"/>
              </a:spcBef>
              <a:spcAft>
                <a:spcPct val="0"/>
              </a:spcAft>
              <a:buChar char="•"/>
              <a:defRPr sz="2600" b="1" i="1">
                <a:solidFill>
                  <a:schemeClr val="bg1"/>
                </a:solidFill>
                <a:latin typeface="Arial" charset="0"/>
              </a:defRPr>
            </a:lvl6pPr>
            <a:lvl7pPr marL="2971800" indent="-228600" algn="just" eaLnBrk="0" fontAlgn="base" hangingPunct="0">
              <a:lnSpc>
                <a:spcPct val="60000"/>
              </a:lnSpc>
              <a:spcBef>
                <a:spcPct val="50000"/>
              </a:spcBef>
              <a:spcAft>
                <a:spcPct val="0"/>
              </a:spcAft>
              <a:buChar char="•"/>
              <a:defRPr sz="2600" b="1" i="1">
                <a:solidFill>
                  <a:schemeClr val="bg1"/>
                </a:solidFill>
                <a:latin typeface="Arial" charset="0"/>
              </a:defRPr>
            </a:lvl7pPr>
            <a:lvl8pPr marL="3429000" indent="-228600" algn="just" eaLnBrk="0" fontAlgn="base" hangingPunct="0">
              <a:lnSpc>
                <a:spcPct val="60000"/>
              </a:lnSpc>
              <a:spcBef>
                <a:spcPct val="50000"/>
              </a:spcBef>
              <a:spcAft>
                <a:spcPct val="0"/>
              </a:spcAft>
              <a:buChar char="•"/>
              <a:defRPr sz="2600" b="1" i="1">
                <a:solidFill>
                  <a:schemeClr val="bg1"/>
                </a:solidFill>
                <a:latin typeface="Arial" charset="0"/>
              </a:defRPr>
            </a:lvl8pPr>
            <a:lvl9pPr marL="3886200" indent="-228600" algn="just" eaLnBrk="0" fontAlgn="base" hangingPunct="0">
              <a:lnSpc>
                <a:spcPct val="60000"/>
              </a:lnSpc>
              <a:spcBef>
                <a:spcPct val="50000"/>
              </a:spcBef>
              <a:spcAft>
                <a:spcPct val="0"/>
              </a:spcAft>
              <a:buChar char="•"/>
              <a:defRPr sz="2600" b="1" i="1">
                <a:solidFill>
                  <a:schemeClr val="bg1"/>
                </a:solidFill>
                <a:latin typeface="Arial" charset="0"/>
              </a:defRPr>
            </a:lvl9pPr>
          </a:lstStyle>
          <a:p>
            <a:pPr algn="just" eaLnBrk="1" hangingPunct="1">
              <a:spcBef>
                <a:spcPct val="50000"/>
              </a:spcBef>
              <a:defRPr/>
            </a:pPr>
            <a:r>
              <a:rPr lang="pt-BR" sz="2400" i="0" u="sng" dirty="0">
                <a:solidFill>
                  <a:srgbClr val="000099"/>
                </a:solidFill>
                <a:cs typeface="+mn-cs"/>
              </a:rPr>
              <a:t>EXEMPLOS REAIS:</a:t>
            </a:r>
            <a:endParaRPr lang="pt-BR" sz="2400" b="0" i="0" dirty="0">
              <a:solidFill>
                <a:srgbClr val="000099"/>
              </a:solidFill>
              <a:cs typeface="+mn-cs"/>
            </a:endParaRPr>
          </a:p>
          <a:p>
            <a:pPr marL="342900" indent="-342900" algn="just" eaLnBrk="1" hangingPunct="1">
              <a:spcBef>
                <a:spcPct val="50000"/>
              </a:spcBef>
              <a:buFont typeface="Wingdings" pitchFamily="2" charset="2"/>
              <a:buChar char="§"/>
              <a:defRPr/>
            </a:pPr>
            <a:r>
              <a:rPr lang="pt-BR" sz="2400" b="0" i="0" dirty="0">
                <a:solidFill>
                  <a:srgbClr val="000099"/>
                </a:solidFill>
                <a:cs typeface="+mn-cs"/>
              </a:rPr>
              <a:t> Indústria de autopeças: titular do AC.</a:t>
            </a:r>
          </a:p>
          <a:p>
            <a:pPr marL="342900" indent="-342900" algn="just" eaLnBrk="1" hangingPunct="1">
              <a:spcBef>
                <a:spcPct val="50000"/>
              </a:spcBef>
              <a:buFont typeface="Wingdings" pitchFamily="2" charset="2"/>
              <a:buChar char="§"/>
              <a:defRPr/>
            </a:pPr>
            <a:r>
              <a:rPr lang="pt-BR" sz="2400" b="0" i="0" dirty="0">
                <a:solidFill>
                  <a:srgbClr val="000099"/>
                </a:solidFill>
                <a:cs typeface="+mn-cs"/>
              </a:rPr>
              <a:t>Importa: alavanca de ajustagem, parafuso quebra cabeça, porca sextavada, braçadeira, eixo, coluna de direção.</a:t>
            </a:r>
          </a:p>
          <a:p>
            <a:pPr marL="342900" indent="-342900" algn="just" eaLnBrk="1" hangingPunct="1">
              <a:spcBef>
                <a:spcPct val="50000"/>
              </a:spcBef>
              <a:buFont typeface="Wingdings" pitchFamily="2" charset="2"/>
              <a:buChar char="§"/>
              <a:defRPr/>
            </a:pPr>
            <a:r>
              <a:rPr lang="pt-BR" sz="2400" b="0" i="0" dirty="0">
                <a:solidFill>
                  <a:srgbClr val="000099"/>
                </a:solidFill>
                <a:cs typeface="+mn-cs"/>
              </a:rPr>
              <a:t>Fabrica e fornece: coluna de direção para uma MONTADORA.</a:t>
            </a:r>
          </a:p>
          <a:p>
            <a:pPr marL="342900" indent="-342900" algn="just" eaLnBrk="1" hangingPunct="1">
              <a:spcBef>
                <a:spcPct val="50000"/>
              </a:spcBef>
              <a:buFont typeface="Wingdings" pitchFamily="2" charset="2"/>
              <a:buChar char="§"/>
              <a:defRPr/>
            </a:pPr>
            <a:r>
              <a:rPr lang="pt-BR" sz="2400" b="0" i="0" dirty="0">
                <a:solidFill>
                  <a:srgbClr val="000099"/>
                </a:solidFill>
                <a:cs typeface="+mn-cs"/>
              </a:rPr>
              <a:t>Montadora exportará: AUTOMÓVEL.</a:t>
            </a:r>
          </a:p>
          <a:p>
            <a:pPr algn="just" eaLnBrk="1" hangingPunct="1">
              <a:spcBef>
                <a:spcPct val="50000"/>
              </a:spcBef>
              <a:defRPr/>
            </a:pPr>
            <a:r>
              <a:rPr lang="pt-BR" sz="2400" b="0" i="0" dirty="0">
                <a:solidFill>
                  <a:srgbClr val="000099"/>
                </a:solidFill>
                <a:cs typeface="+mn-cs"/>
              </a:rPr>
              <a:t> </a:t>
            </a:r>
            <a:endParaRPr lang="pt-BR" sz="1400" b="0" i="0" dirty="0">
              <a:solidFill>
                <a:srgbClr val="000099"/>
              </a:solidFill>
              <a:cs typeface="+mn-cs"/>
            </a:endParaRPr>
          </a:p>
        </p:txBody>
      </p:sp>
      <p:sp>
        <p:nvSpPr>
          <p:cNvPr id="180229" name="Text Box 5"/>
          <p:cNvSpPr txBox="1">
            <a:spLocks noChangeArrowheads="1"/>
          </p:cNvSpPr>
          <p:nvPr/>
        </p:nvSpPr>
        <p:spPr bwMode="auto">
          <a:xfrm>
            <a:off x="1447800" y="1066800"/>
            <a:ext cx="6324600" cy="579438"/>
          </a:xfrm>
          <a:prstGeom prst="rect">
            <a:avLst/>
          </a:prstGeom>
          <a:solidFill>
            <a:srgbClr val="CCFFFF"/>
          </a:solidFill>
          <a:ln>
            <a:noFill/>
          </a:ln>
          <a:effectLst/>
        </p:spPr>
        <p:txBody>
          <a:bodyPr>
            <a:spAutoFit/>
          </a:bodyPr>
          <a:lstStyle/>
          <a:p>
            <a:pPr algn="ctr">
              <a:spcBef>
                <a:spcPct val="50000"/>
              </a:spcBef>
              <a:defRPr/>
            </a:pPr>
            <a:r>
              <a:rPr lang="pt-BR" sz="3200" i="0" dirty="0">
                <a:solidFill>
                  <a:srgbClr val="000099"/>
                </a:solidFill>
                <a:effectLst>
                  <a:outerShdw blurRad="38100" dist="38100" dir="2700000" algn="tl">
                    <a:srgbClr val="000000"/>
                  </a:outerShdw>
                </a:effectLst>
                <a:cs typeface="+mn-cs"/>
              </a:rPr>
              <a:t>INTERMEDIÁRIO</a:t>
            </a:r>
          </a:p>
        </p:txBody>
      </p:sp>
      <p:sp>
        <p:nvSpPr>
          <p:cNvPr id="25605" name="Text Box 8"/>
          <p:cNvSpPr txBox="1">
            <a:spLocks noChangeArrowheads="1"/>
          </p:cNvSpPr>
          <p:nvPr/>
        </p:nvSpPr>
        <p:spPr bwMode="auto">
          <a:xfrm>
            <a:off x="1042988" y="603250"/>
            <a:ext cx="61928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lnSpc>
                <a:spcPct val="60000"/>
              </a:lnSpc>
              <a:spcBef>
                <a:spcPct val="50000"/>
              </a:spcBef>
              <a:buChar char="•"/>
              <a:defRPr sz="2600" b="1" i="1">
                <a:solidFill>
                  <a:schemeClr val="bg1"/>
                </a:solidFill>
                <a:latin typeface="Arial" charset="0"/>
              </a:defRPr>
            </a:lvl1pPr>
            <a:lvl2pPr marL="742950" indent="-285750" algn="just" eaLnBrk="0" hangingPunct="0">
              <a:lnSpc>
                <a:spcPct val="60000"/>
              </a:lnSpc>
              <a:spcBef>
                <a:spcPct val="50000"/>
              </a:spcBef>
              <a:buChar char="•"/>
              <a:defRPr sz="2600" b="1" i="1">
                <a:solidFill>
                  <a:schemeClr val="bg1"/>
                </a:solidFill>
                <a:latin typeface="Arial" charset="0"/>
              </a:defRPr>
            </a:lvl2pPr>
            <a:lvl3pPr marL="1143000" indent="-228600" algn="just" eaLnBrk="0" hangingPunct="0">
              <a:lnSpc>
                <a:spcPct val="60000"/>
              </a:lnSpc>
              <a:spcBef>
                <a:spcPct val="50000"/>
              </a:spcBef>
              <a:buChar char="•"/>
              <a:defRPr sz="2600" b="1" i="1">
                <a:solidFill>
                  <a:schemeClr val="bg1"/>
                </a:solidFill>
                <a:latin typeface="Arial" charset="0"/>
              </a:defRPr>
            </a:lvl3pPr>
            <a:lvl4pPr marL="1600200" indent="-228600" algn="just" eaLnBrk="0" hangingPunct="0">
              <a:lnSpc>
                <a:spcPct val="60000"/>
              </a:lnSpc>
              <a:spcBef>
                <a:spcPct val="50000"/>
              </a:spcBef>
              <a:buChar char="•"/>
              <a:defRPr sz="2600" b="1" i="1">
                <a:solidFill>
                  <a:schemeClr val="bg1"/>
                </a:solidFill>
                <a:latin typeface="Arial" charset="0"/>
              </a:defRPr>
            </a:lvl4pPr>
            <a:lvl5pPr marL="2057400" indent="-228600" algn="just" eaLnBrk="0" hangingPunct="0">
              <a:lnSpc>
                <a:spcPct val="60000"/>
              </a:lnSpc>
              <a:spcBef>
                <a:spcPct val="50000"/>
              </a:spcBef>
              <a:buChar char="•"/>
              <a:defRPr sz="2600" b="1" i="1">
                <a:solidFill>
                  <a:schemeClr val="bg1"/>
                </a:solidFill>
                <a:latin typeface="Arial" charset="0"/>
              </a:defRPr>
            </a:lvl5pPr>
            <a:lvl6pPr marL="2514600" indent="-228600" algn="just" eaLnBrk="0" fontAlgn="base" hangingPunct="0">
              <a:lnSpc>
                <a:spcPct val="60000"/>
              </a:lnSpc>
              <a:spcBef>
                <a:spcPct val="50000"/>
              </a:spcBef>
              <a:spcAft>
                <a:spcPct val="0"/>
              </a:spcAft>
              <a:buChar char="•"/>
              <a:defRPr sz="2600" b="1" i="1">
                <a:solidFill>
                  <a:schemeClr val="bg1"/>
                </a:solidFill>
                <a:latin typeface="Arial" charset="0"/>
              </a:defRPr>
            </a:lvl6pPr>
            <a:lvl7pPr marL="2971800" indent="-228600" algn="just" eaLnBrk="0" fontAlgn="base" hangingPunct="0">
              <a:lnSpc>
                <a:spcPct val="60000"/>
              </a:lnSpc>
              <a:spcBef>
                <a:spcPct val="50000"/>
              </a:spcBef>
              <a:spcAft>
                <a:spcPct val="0"/>
              </a:spcAft>
              <a:buChar char="•"/>
              <a:defRPr sz="2600" b="1" i="1">
                <a:solidFill>
                  <a:schemeClr val="bg1"/>
                </a:solidFill>
                <a:latin typeface="Arial" charset="0"/>
              </a:defRPr>
            </a:lvl7pPr>
            <a:lvl8pPr marL="3429000" indent="-228600" algn="just" eaLnBrk="0" fontAlgn="base" hangingPunct="0">
              <a:lnSpc>
                <a:spcPct val="60000"/>
              </a:lnSpc>
              <a:spcBef>
                <a:spcPct val="50000"/>
              </a:spcBef>
              <a:spcAft>
                <a:spcPct val="0"/>
              </a:spcAft>
              <a:buChar char="•"/>
              <a:defRPr sz="2600" b="1" i="1">
                <a:solidFill>
                  <a:schemeClr val="bg1"/>
                </a:solidFill>
                <a:latin typeface="Arial" charset="0"/>
              </a:defRPr>
            </a:lvl8pPr>
            <a:lvl9pPr marL="3886200" indent="-228600" algn="just" eaLnBrk="0" fontAlgn="base" hangingPunct="0">
              <a:lnSpc>
                <a:spcPct val="60000"/>
              </a:lnSpc>
              <a:spcBef>
                <a:spcPct val="50000"/>
              </a:spcBef>
              <a:spcAft>
                <a:spcPct val="0"/>
              </a:spcAft>
              <a:buChar char="•"/>
              <a:defRPr sz="2600" b="1" i="1">
                <a:solidFill>
                  <a:schemeClr val="bg1"/>
                </a:solidFill>
                <a:latin typeface="Arial" charset="0"/>
              </a:defRPr>
            </a:lvl9pPr>
          </a:lstStyle>
          <a:p>
            <a:pPr algn="l" eaLnBrk="1" hangingPunct="1">
              <a:lnSpc>
                <a:spcPct val="100000"/>
              </a:lnSpc>
              <a:buFontTx/>
              <a:buNone/>
            </a:pPr>
            <a:r>
              <a:rPr lang="pt-BR" sz="2000" dirty="0">
                <a:solidFill>
                  <a:schemeClr val="tx1"/>
                </a:solidFill>
                <a:latin typeface="Tahoma" pitchFamily="34" charset="0"/>
              </a:rPr>
              <a:t>DRAWBACK INTEGRADO SUSPENSÃO</a:t>
            </a:r>
          </a:p>
        </p:txBody>
      </p:sp>
      <p:sp>
        <p:nvSpPr>
          <p:cNvPr id="180233" name="Rectangle 9"/>
          <p:cNvSpPr>
            <a:spLocks noChangeArrowheads="1"/>
          </p:cNvSpPr>
          <p:nvPr/>
        </p:nvSpPr>
        <p:spPr bwMode="auto">
          <a:xfrm>
            <a:off x="0" y="0"/>
            <a:ext cx="9144000" cy="6858000"/>
          </a:xfrm>
          <a:prstGeom prst="rect">
            <a:avLst/>
          </a:prstGeom>
          <a:noFill/>
          <a:ln w="190500">
            <a:solidFill>
              <a:schemeClr val="bg1"/>
            </a:solidFill>
            <a:miter lim="800000"/>
            <a:headEnd/>
            <a:tailEnd/>
          </a:ln>
          <a:effectLst/>
          <a:extLst/>
        </p:spPr>
        <p:txBody>
          <a:bodyPr wrap="none" anchor="ctr"/>
          <a:lstStyle/>
          <a:p>
            <a:pPr algn="just">
              <a:lnSpc>
                <a:spcPct val="60000"/>
              </a:lnSpc>
              <a:spcBef>
                <a:spcPct val="50000"/>
              </a:spcBef>
              <a:buFontTx/>
              <a:buChar char="•"/>
              <a:defRPr/>
            </a:pPr>
            <a:endParaRPr lang="pt-BR">
              <a:effectLst>
                <a:outerShdw blurRad="38100" dist="38100" dir="2700000" algn="tl">
                  <a:srgbClr val="000000">
                    <a:alpha val="43137"/>
                  </a:srgbClr>
                </a:outerShdw>
              </a:effectLst>
              <a:cs typeface="+mn-cs"/>
            </a:endParaRPr>
          </a:p>
        </p:txBody>
      </p:sp>
      <p:sp>
        <p:nvSpPr>
          <p:cNvPr id="7" name="CaixaDeTexto 6"/>
          <p:cNvSpPr txBox="1"/>
          <p:nvPr/>
        </p:nvSpPr>
        <p:spPr>
          <a:xfrm>
            <a:off x="660468" y="135880"/>
            <a:ext cx="7848872" cy="430887"/>
          </a:xfrm>
          <a:prstGeom prst="rect">
            <a:avLst/>
          </a:prstGeom>
          <a:noFill/>
        </p:spPr>
        <p:txBody>
          <a:bodyPr wrap="square" rtlCol="0">
            <a:spAutoFit/>
          </a:bodyPr>
          <a:lstStyle/>
          <a:p>
            <a:r>
              <a:rPr lang="pt-BR" sz="1400" dirty="0">
                <a:solidFill>
                  <a:srgbClr val="002060"/>
                </a:solidFill>
              </a:rPr>
              <a:t>MDIC</a:t>
            </a:r>
          </a:p>
          <a:p>
            <a:r>
              <a:rPr lang="pt-BR" sz="800" dirty="0">
                <a:solidFill>
                  <a:srgbClr val="002060"/>
                </a:solidFill>
              </a:rPr>
              <a:t>Ministério da Indústria, Comércio Exterior e Serviços</a:t>
            </a:r>
          </a:p>
        </p:txBody>
      </p:sp>
      <p:pic>
        <p:nvPicPr>
          <p:cNvPr id="8" name="Picture 4" descr="Descrição: http://www.designculture.com.br/wp-content/uploads/2014/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362" y="185837"/>
            <a:ext cx="522106" cy="29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332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0229"/>
                                        </p:tgtEl>
                                        <p:attrNameLst>
                                          <p:attrName>style.visibility</p:attrName>
                                        </p:attrNameLst>
                                      </p:cBhvr>
                                      <p:to>
                                        <p:strVal val="visible"/>
                                      </p:to>
                                    </p:set>
                                    <p:animEffect transition="in" filter="fade">
                                      <p:cBhvr>
                                        <p:cTn id="7" dur="1000"/>
                                        <p:tgtEl>
                                          <p:spTgt spid="180229"/>
                                        </p:tgtEl>
                                      </p:cBhvr>
                                    </p:animEffect>
                                    <p:anim calcmode="lin" valueType="num">
                                      <p:cBhvr>
                                        <p:cTn id="8" dur="1000" fill="hold"/>
                                        <p:tgtEl>
                                          <p:spTgt spid="180229"/>
                                        </p:tgtEl>
                                        <p:attrNameLst>
                                          <p:attrName>ppt_x</p:attrName>
                                        </p:attrNameLst>
                                      </p:cBhvr>
                                      <p:tavLst>
                                        <p:tav tm="0">
                                          <p:val>
                                            <p:strVal val="#ppt_x"/>
                                          </p:val>
                                        </p:tav>
                                        <p:tav tm="100000">
                                          <p:val>
                                            <p:strVal val="#ppt_x"/>
                                          </p:val>
                                        </p:tav>
                                      </p:tavLst>
                                    </p:anim>
                                    <p:anim calcmode="lin" valueType="num">
                                      <p:cBhvr>
                                        <p:cTn id="9" dur="1000" fill="hold"/>
                                        <p:tgtEl>
                                          <p:spTgt spid="1802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6626"/>
                                        </p:tgtEl>
                                        <p:attrNameLst>
                                          <p:attrName>style.visibility</p:attrName>
                                        </p:attrNameLst>
                                      </p:cBhvr>
                                      <p:to>
                                        <p:strVal val="visible"/>
                                      </p:to>
                                    </p:set>
                                    <p:animEffect transition="in" filter="fade">
                                      <p:cBhvr>
                                        <p:cTn id="12" dur="1000"/>
                                        <p:tgtEl>
                                          <p:spTgt spid="26626"/>
                                        </p:tgtEl>
                                      </p:cBhvr>
                                    </p:animEffect>
                                    <p:anim calcmode="lin" valueType="num">
                                      <p:cBhvr>
                                        <p:cTn id="13" dur="1000" fill="hold"/>
                                        <p:tgtEl>
                                          <p:spTgt spid="26626"/>
                                        </p:tgtEl>
                                        <p:attrNameLst>
                                          <p:attrName>ppt_x</p:attrName>
                                        </p:attrNameLst>
                                      </p:cBhvr>
                                      <p:tavLst>
                                        <p:tav tm="0">
                                          <p:val>
                                            <p:strVal val="#ppt_x"/>
                                          </p:val>
                                        </p:tav>
                                        <p:tav tm="100000">
                                          <p:val>
                                            <p:strVal val="#ppt_x"/>
                                          </p:val>
                                        </p:tav>
                                      </p:tavLst>
                                    </p:anim>
                                    <p:anim calcmode="lin" valueType="num">
                                      <p:cBhvr>
                                        <p:cTn id="14" dur="1000" fill="hold"/>
                                        <p:tgtEl>
                                          <p:spTgt spid="266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1802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idx="1"/>
          </p:nvPr>
        </p:nvSpPr>
        <p:spPr>
          <a:xfrm>
            <a:off x="468313" y="2205038"/>
            <a:ext cx="8351837" cy="4467225"/>
          </a:xfrm>
        </p:spPr>
        <p:txBody>
          <a:bodyPr/>
          <a:lstStyle/>
          <a:p>
            <a:pPr eaLnBrk="1" hangingPunct="1"/>
            <a:endParaRPr lang="pt-BR" sz="2400" b="1" dirty="0">
              <a:solidFill>
                <a:srgbClr val="FFFF00"/>
              </a:solidFill>
              <a:latin typeface="Arial" charset="0"/>
            </a:endParaRPr>
          </a:p>
          <a:p>
            <a:pPr eaLnBrk="1" hangingPunct="1">
              <a:buFontTx/>
              <a:buNone/>
            </a:pPr>
            <a:endParaRPr lang="pt-BR" sz="2800" b="1" dirty="0">
              <a:solidFill>
                <a:srgbClr val="000099"/>
              </a:solidFill>
              <a:latin typeface="Arial" charset="0"/>
            </a:endParaRPr>
          </a:p>
          <a:p>
            <a:pPr marL="342900" lvl="1" indent="-342900" algn="just" eaLnBrk="1" hangingPunct="1">
              <a:buFontTx/>
              <a:buNone/>
            </a:pPr>
            <a:endParaRPr lang="pt-BR" sz="1200" dirty="0">
              <a:solidFill>
                <a:srgbClr val="FF3300"/>
              </a:solidFill>
              <a:latin typeface="Arial" charset="0"/>
              <a:hlinkClick r:id="rId3"/>
            </a:endParaRPr>
          </a:p>
          <a:p>
            <a:pPr marL="342900" lvl="1" indent="-342900" algn="just" eaLnBrk="1" hangingPunct="1">
              <a:buFontTx/>
              <a:buNone/>
            </a:pPr>
            <a:endParaRPr lang="pt-BR" sz="1200" dirty="0">
              <a:solidFill>
                <a:srgbClr val="FF3300"/>
              </a:solidFill>
              <a:latin typeface="Arial" charset="0"/>
              <a:hlinkClick r:id="rId3"/>
            </a:endParaRPr>
          </a:p>
          <a:p>
            <a:pPr marL="342900" lvl="1" indent="-342900" algn="ctr" eaLnBrk="1" hangingPunct="1">
              <a:buFontTx/>
              <a:buNone/>
            </a:pPr>
            <a:r>
              <a:rPr lang="pt-BR" sz="2000" dirty="0">
                <a:solidFill>
                  <a:srgbClr val="FF3300"/>
                </a:solidFill>
                <a:latin typeface="Arial" charset="0"/>
                <a:hlinkClick r:id="rId3"/>
              </a:rPr>
              <a:t>decex.cgex@mdic.gov.br</a:t>
            </a:r>
            <a:r>
              <a:rPr lang="pt-BR" sz="2400" dirty="0">
                <a:solidFill>
                  <a:srgbClr val="FF3300"/>
                </a:solidFill>
                <a:latin typeface="Arial" charset="0"/>
              </a:rPr>
              <a:t>    </a:t>
            </a:r>
            <a:r>
              <a:rPr lang="pt-BR" sz="1800" b="1" dirty="0">
                <a:solidFill>
                  <a:srgbClr val="000099"/>
                </a:solidFill>
                <a:latin typeface="Arial" charset="0"/>
              </a:rPr>
              <a:t>(61) 2027 7429</a:t>
            </a:r>
          </a:p>
          <a:p>
            <a:pPr marL="342900" lvl="1" indent="-342900" algn="ctr" eaLnBrk="1" hangingPunct="1">
              <a:buFontTx/>
              <a:buNone/>
            </a:pPr>
            <a:endParaRPr lang="pt-BR" sz="2000" b="1" dirty="0">
              <a:solidFill>
                <a:srgbClr val="000099"/>
              </a:solidFill>
              <a:latin typeface="Arial" charset="0"/>
            </a:endParaRPr>
          </a:p>
          <a:p>
            <a:pPr marL="342900" lvl="1" indent="-342900" algn="ctr" eaLnBrk="1" hangingPunct="1">
              <a:buFontTx/>
              <a:buNone/>
            </a:pPr>
            <a:endParaRPr lang="pt-BR" sz="2000" b="1" dirty="0">
              <a:solidFill>
                <a:srgbClr val="000099"/>
              </a:solidFill>
              <a:latin typeface="Arial" charset="0"/>
            </a:endParaRPr>
          </a:p>
          <a:p>
            <a:pPr algn="just" eaLnBrk="1" hangingPunct="1"/>
            <a:r>
              <a:rPr lang="pt-BR" sz="1800" b="1" dirty="0">
                <a:solidFill>
                  <a:srgbClr val="000099"/>
                </a:solidFill>
                <a:latin typeface="Arial" charset="0"/>
              </a:rPr>
              <a:t>Todos os capítulos de drawback  integrado </a:t>
            </a:r>
            <a:r>
              <a:rPr lang="pt-BR" sz="1800" b="1" dirty="0">
                <a:solidFill>
                  <a:srgbClr val="800000"/>
                </a:solidFill>
                <a:latin typeface="Arial" charset="0"/>
              </a:rPr>
              <a:t>isenção e suspensão </a:t>
            </a:r>
            <a:r>
              <a:rPr lang="pt-BR" sz="1800" b="1" dirty="0">
                <a:solidFill>
                  <a:srgbClr val="000099"/>
                </a:solidFill>
                <a:latin typeface="Arial" charset="0"/>
              </a:rPr>
              <a:t> </a:t>
            </a:r>
            <a:r>
              <a:rPr lang="pt-BR" sz="1800" dirty="0">
                <a:solidFill>
                  <a:srgbClr val="000099"/>
                </a:solidFill>
                <a:latin typeface="Arial" charset="0"/>
              </a:rPr>
              <a:t>	</a:t>
            </a:r>
            <a:r>
              <a:rPr lang="pt-BR" sz="2800" dirty="0">
                <a:solidFill>
                  <a:srgbClr val="000099"/>
                </a:solidFill>
                <a:latin typeface="Wingdings" pitchFamily="2" charset="2"/>
              </a:rPr>
              <a:t> </a:t>
            </a:r>
          </a:p>
        </p:txBody>
      </p:sp>
      <p:sp>
        <p:nvSpPr>
          <p:cNvPr id="3076" name="Text Box 6"/>
          <p:cNvSpPr txBox="1">
            <a:spLocks noChangeArrowheads="1"/>
          </p:cNvSpPr>
          <p:nvPr/>
        </p:nvSpPr>
        <p:spPr bwMode="auto">
          <a:xfrm>
            <a:off x="1187450" y="690562"/>
            <a:ext cx="59769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lnSpc>
                <a:spcPct val="60000"/>
              </a:lnSpc>
              <a:spcBef>
                <a:spcPct val="50000"/>
              </a:spcBef>
              <a:buChar char="•"/>
              <a:defRPr sz="2600" b="1" i="1">
                <a:solidFill>
                  <a:schemeClr val="bg1"/>
                </a:solidFill>
                <a:latin typeface="Arial" charset="0"/>
              </a:defRPr>
            </a:lvl1pPr>
            <a:lvl2pPr marL="742950" indent="-285750" algn="just" eaLnBrk="0" hangingPunct="0">
              <a:lnSpc>
                <a:spcPct val="60000"/>
              </a:lnSpc>
              <a:spcBef>
                <a:spcPct val="50000"/>
              </a:spcBef>
              <a:buChar char="•"/>
              <a:defRPr sz="2600" b="1" i="1">
                <a:solidFill>
                  <a:schemeClr val="bg1"/>
                </a:solidFill>
                <a:latin typeface="Arial" charset="0"/>
              </a:defRPr>
            </a:lvl2pPr>
            <a:lvl3pPr marL="1143000" indent="-228600" algn="just" eaLnBrk="0" hangingPunct="0">
              <a:lnSpc>
                <a:spcPct val="60000"/>
              </a:lnSpc>
              <a:spcBef>
                <a:spcPct val="50000"/>
              </a:spcBef>
              <a:buChar char="•"/>
              <a:defRPr sz="2600" b="1" i="1">
                <a:solidFill>
                  <a:schemeClr val="bg1"/>
                </a:solidFill>
                <a:latin typeface="Arial" charset="0"/>
              </a:defRPr>
            </a:lvl3pPr>
            <a:lvl4pPr marL="1600200" indent="-228600" algn="just" eaLnBrk="0" hangingPunct="0">
              <a:lnSpc>
                <a:spcPct val="60000"/>
              </a:lnSpc>
              <a:spcBef>
                <a:spcPct val="50000"/>
              </a:spcBef>
              <a:buChar char="•"/>
              <a:defRPr sz="2600" b="1" i="1">
                <a:solidFill>
                  <a:schemeClr val="bg1"/>
                </a:solidFill>
                <a:latin typeface="Arial" charset="0"/>
              </a:defRPr>
            </a:lvl4pPr>
            <a:lvl5pPr marL="2057400" indent="-228600" algn="just" eaLnBrk="0" hangingPunct="0">
              <a:lnSpc>
                <a:spcPct val="60000"/>
              </a:lnSpc>
              <a:spcBef>
                <a:spcPct val="50000"/>
              </a:spcBef>
              <a:buChar char="•"/>
              <a:defRPr sz="2600" b="1" i="1">
                <a:solidFill>
                  <a:schemeClr val="bg1"/>
                </a:solidFill>
                <a:latin typeface="Arial" charset="0"/>
              </a:defRPr>
            </a:lvl5pPr>
            <a:lvl6pPr marL="2514600" indent="-228600" algn="just" eaLnBrk="0" fontAlgn="base" hangingPunct="0">
              <a:lnSpc>
                <a:spcPct val="60000"/>
              </a:lnSpc>
              <a:spcBef>
                <a:spcPct val="50000"/>
              </a:spcBef>
              <a:spcAft>
                <a:spcPct val="0"/>
              </a:spcAft>
              <a:buChar char="•"/>
              <a:defRPr sz="2600" b="1" i="1">
                <a:solidFill>
                  <a:schemeClr val="bg1"/>
                </a:solidFill>
                <a:latin typeface="Arial" charset="0"/>
              </a:defRPr>
            </a:lvl6pPr>
            <a:lvl7pPr marL="2971800" indent="-228600" algn="just" eaLnBrk="0" fontAlgn="base" hangingPunct="0">
              <a:lnSpc>
                <a:spcPct val="60000"/>
              </a:lnSpc>
              <a:spcBef>
                <a:spcPct val="50000"/>
              </a:spcBef>
              <a:spcAft>
                <a:spcPct val="0"/>
              </a:spcAft>
              <a:buChar char="•"/>
              <a:defRPr sz="2600" b="1" i="1">
                <a:solidFill>
                  <a:schemeClr val="bg1"/>
                </a:solidFill>
                <a:latin typeface="Arial" charset="0"/>
              </a:defRPr>
            </a:lvl7pPr>
            <a:lvl8pPr marL="3429000" indent="-228600" algn="just" eaLnBrk="0" fontAlgn="base" hangingPunct="0">
              <a:lnSpc>
                <a:spcPct val="60000"/>
              </a:lnSpc>
              <a:spcBef>
                <a:spcPct val="50000"/>
              </a:spcBef>
              <a:spcAft>
                <a:spcPct val="0"/>
              </a:spcAft>
              <a:buChar char="•"/>
              <a:defRPr sz="2600" b="1" i="1">
                <a:solidFill>
                  <a:schemeClr val="bg1"/>
                </a:solidFill>
                <a:latin typeface="Arial" charset="0"/>
              </a:defRPr>
            </a:lvl8pPr>
            <a:lvl9pPr marL="3886200" indent="-228600" algn="just" eaLnBrk="0" fontAlgn="base" hangingPunct="0">
              <a:lnSpc>
                <a:spcPct val="60000"/>
              </a:lnSpc>
              <a:spcBef>
                <a:spcPct val="50000"/>
              </a:spcBef>
              <a:spcAft>
                <a:spcPct val="0"/>
              </a:spcAft>
              <a:buChar char="•"/>
              <a:defRPr sz="2600" b="1" i="1">
                <a:solidFill>
                  <a:schemeClr val="bg1"/>
                </a:solidFill>
                <a:latin typeface="Arial" charset="0"/>
              </a:defRPr>
            </a:lvl9pPr>
          </a:lstStyle>
          <a:p>
            <a:pPr algn="l" eaLnBrk="1" hangingPunct="1">
              <a:lnSpc>
                <a:spcPct val="100000"/>
              </a:lnSpc>
              <a:buFontTx/>
              <a:buNone/>
            </a:pPr>
            <a:r>
              <a:rPr lang="pt-BR" sz="2000" dirty="0">
                <a:solidFill>
                  <a:schemeClr val="tx1"/>
                </a:solidFill>
                <a:latin typeface="Tahoma" pitchFamily="34" charset="0"/>
              </a:rPr>
              <a:t>DRAWBACK INTEGRADO</a:t>
            </a:r>
          </a:p>
        </p:txBody>
      </p:sp>
      <p:sp>
        <p:nvSpPr>
          <p:cNvPr id="186375" name="Rectangle 7"/>
          <p:cNvSpPr>
            <a:spLocks noChangeArrowheads="1"/>
          </p:cNvSpPr>
          <p:nvPr/>
        </p:nvSpPr>
        <p:spPr bwMode="auto">
          <a:xfrm>
            <a:off x="0" y="0"/>
            <a:ext cx="9144000" cy="6858000"/>
          </a:xfrm>
          <a:prstGeom prst="rect">
            <a:avLst/>
          </a:prstGeom>
          <a:noFill/>
          <a:ln w="190500">
            <a:solidFill>
              <a:schemeClr val="bg1"/>
            </a:solidFill>
            <a:miter lim="800000"/>
            <a:headEnd/>
            <a:tailEnd/>
          </a:ln>
          <a:effectLst/>
          <a:extLst/>
        </p:spPr>
        <p:txBody>
          <a:bodyPr wrap="none" anchor="ctr"/>
          <a:lstStyle/>
          <a:p>
            <a:pPr algn="just">
              <a:lnSpc>
                <a:spcPct val="60000"/>
              </a:lnSpc>
              <a:spcBef>
                <a:spcPct val="50000"/>
              </a:spcBef>
              <a:buFontTx/>
              <a:buChar char="•"/>
              <a:defRPr/>
            </a:pPr>
            <a:endParaRPr lang="pt-BR" dirty="0">
              <a:effectLst>
                <a:outerShdw blurRad="38100" dist="38100" dir="2700000" algn="tl">
                  <a:srgbClr val="000000">
                    <a:alpha val="43137"/>
                  </a:srgbClr>
                </a:outerShdw>
              </a:effectLst>
              <a:cs typeface="+mn-cs"/>
            </a:endParaRPr>
          </a:p>
        </p:txBody>
      </p:sp>
      <p:sp>
        <p:nvSpPr>
          <p:cNvPr id="4" name="Retângulo 3"/>
          <p:cNvSpPr/>
          <p:nvPr/>
        </p:nvSpPr>
        <p:spPr>
          <a:xfrm>
            <a:off x="1622316" y="2676486"/>
            <a:ext cx="5899372" cy="689420"/>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a:lnSpc>
                <a:spcPct val="60000"/>
              </a:lnSpc>
              <a:spcBef>
                <a:spcPct val="50000"/>
              </a:spcBef>
              <a:defRPr/>
            </a:pPr>
            <a:r>
              <a:rPr lang="pt-BR" sz="2800" u="sng" dirty="0">
                <a:ln w="50800"/>
                <a:solidFill>
                  <a:srgbClr val="000099"/>
                </a:solidFill>
                <a:cs typeface="+mn-cs"/>
              </a:rPr>
              <a:t>CGEX</a:t>
            </a:r>
          </a:p>
          <a:p>
            <a:pPr algn="ctr">
              <a:lnSpc>
                <a:spcPct val="60000"/>
              </a:lnSpc>
              <a:spcBef>
                <a:spcPct val="50000"/>
              </a:spcBef>
              <a:defRPr/>
            </a:pPr>
            <a:r>
              <a:rPr lang="pt-BR" sz="2000" u="sng" dirty="0">
                <a:ln w="50800"/>
                <a:solidFill>
                  <a:srgbClr val="000099"/>
                </a:solidFill>
                <a:cs typeface="+mn-cs"/>
              </a:rPr>
              <a:t>Coordenação-Geral de Exportação e Drawback</a:t>
            </a:r>
            <a:endParaRPr lang="pt-BR" sz="2000" dirty="0">
              <a:ln w="50800"/>
              <a:solidFill>
                <a:srgbClr val="000099"/>
              </a:solidFill>
              <a:cs typeface="+mn-cs"/>
            </a:endParaRPr>
          </a:p>
        </p:txBody>
      </p:sp>
      <p:sp>
        <p:nvSpPr>
          <p:cNvPr id="8" name="Retângulo 7"/>
          <p:cNvSpPr/>
          <p:nvPr/>
        </p:nvSpPr>
        <p:spPr>
          <a:xfrm>
            <a:off x="2286000" y="1484313"/>
            <a:ext cx="4572000" cy="565150"/>
          </a:xfrm>
          <a:prstGeom prst="rect">
            <a:avLst/>
          </a:prstGeom>
        </p:spPr>
        <p:txBody>
          <a:bodyPr>
            <a:spAutoFit/>
          </a:bodyPr>
          <a:lstStyle/>
          <a:p>
            <a:pPr algn="ctr">
              <a:lnSpc>
                <a:spcPct val="60000"/>
              </a:lnSpc>
              <a:spcBef>
                <a:spcPct val="50000"/>
              </a:spcBef>
              <a:defRPr/>
            </a:pPr>
            <a:r>
              <a:rPr lang="pt-BR" sz="4800" u="sng" dirty="0">
                <a:ln w="50800"/>
                <a:solidFill>
                  <a:srgbClr val="000099"/>
                </a:solidFill>
                <a:effectLst>
                  <a:outerShdw blurRad="38100" dist="38100" dir="2700000" algn="tl">
                    <a:srgbClr val="000000">
                      <a:alpha val="43137"/>
                    </a:srgbClr>
                  </a:outerShdw>
                </a:effectLst>
                <a:cs typeface="+mn-cs"/>
              </a:rPr>
              <a:t>DECEX</a:t>
            </a:r>
            <a:endParaRPr lang="pt-BR" sz="4800" dirty="0">
              <a:ln w="50800"/>
              <a:solidFill>
                <a:srgbClr val="000099"/>
              </a:solidFill>
              <a:effectLst>
                <a:outerShdw blurRad="38100" dist="38100" dir="2700000" algn="tl">
                  <a:srgbClr val="000000">
                    <a:alpha val="43137"/>
                  </a:srgbClr>
                </a:outerShdw>
              </a:effectLst>
              <a:cs typeface="+mn-cs"/>
            </a:endParaRPr>
          </a:p>
        </p:txBody>
      </p:sp>
      <p:pic>
        <p:nvPicPr>
          <p:cNvPr id="2050" name="Picture 4" descr="Descrição: http://www.designculture.com.br/wp-content/uploads/2014/0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362" y="185837"/>
            <a:ext cx="522106" cy="29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ixaDeTexto 1"/>
          <p:cNvSpPr txBox="1"/>
          <p:nvPr/>
        </p:nvSpPr>
        <p:spPr>
          <a:xfrm>
            <a:off x="660468" y="135880"/>
            <a:ext cx="7848872" cy="430887"/>
          </a:xfrm>
          <a:prstGeom prst="rect">
            <a:avLst/>
          </a:prstGeom>
          <a:noFill/>
        </p:spPr>
        <p:txBody>
          <a:bodyPr wrap="square" rtlCol="0">
            <a:spAutoFit/>
          </a:bodyPr>
          <a:lstStyle/>
          <a:p>
            <a:r>
              <a:rPr lang="pt-BR" sz="1400" dirty="0">
                <a:solidFill>
                  <a:srgbClr val="002060"/>
                </a:solidFill>
              </a:rPr>
              <a:t>MDIC</a:t>
            </a:r>
          </a:p>
          <a:p>
            <a:r>
              <a:rPr lang="pt-BR" sz="800" dirty="0">
                <a:solidFill>
                  <a:srgbClr val="002060"/>
                </a:solidFill>
              </a:rPr>
              <a:t>Ministério da Indústria, Comércio Exterior e Serviços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par>
                          <p:cTn id="8" fill="hold">
                            <p:stCondLst>
                              <p:cond delay="500"/>
                            </p:stCondLst>
                            <p:childTnLst>
                              <p:par>
                                <p:cTn id="9" presetID="26" presetClass="emph" presetSubtype="0" fill="hold" grpId="0" nodeType="afterEffect">
                                  <p:stCondLst>
                                    <p:cond delay="0"/>
                                  </p:stCondLst>
                                  <p:childTnLst>
                                    <p:animEffect transition="out" filter="fade">
                                      <p:cBhvr>
                                        <p:cTn id="10" dur="500" tmFilter="0, 0; .2, .5; .8, .5; 1, 0"/>
                                        <p:tgtEl>
                                          <p:spTgt spid="8"/>
                                        </p:tgtEl>
                                      </p:cBhvr>
                                    </p:animEffect>
                                    <p:animScale>
                                      <p:cBhvr>
                                        <p:cTn id="11" dur="250" autoRev="1" fill="hold"/>
                                        <p:tgtEl>
                                          <p:spTgt spid="8"/>
                                        </p:tgtEl>
                                      </p:cBhvr>
                                      <p:by x="105000" y="105000"/>
                                    </p:animScale>
                                  </p:childTnLst>
                                </p:cTn>
                              </p:par>
                              <p:par>
                                <p:cTn id="12" presetID="26" presetClass="emph" presetSubtype="0" fill="hold" grpId="0" nodeType="withEffect">
                                  <p:stCondLst>
                                    <p:cond delay="0"/>
                                  </p:stCondLst>
                                  <p:childTnLst>
                                    <p:animEffect transition="out" filter="fade">
                                      <p:cBhvr>
                                        <p:cTn id="13" dur="500" tmFilter="0, 0; .2, .5; .8, .5; 1, 0"/>
                                        <p:tgtEl>
                                          <p:spTgt spid="3074">
                                            <p:txEl>
                                              <p:pRg st="4" end="4"/>
                                            </p:txEl>
                                          </p:spTgt>
                                        </p:tgtEl>
                                      </p:cBhvr>
                                    </p:animEffect>
                                    <p:animScale>
                                      <p:cBhvr>
                                        <p:cTn id="14" dur="250" autoRev="1" fill="hold"/>
                                        <p:tgtEl>
                                          <p:spTgt spid="3074">
                                            <p:txEl>
                                              <p:pRg st="4" end="4"/>
                                            </p:txEl>
                                          </p:spTgt>
                                        </p:tgtEl>
                                      </p:cBhvr>
                                      <p:by x="105000" y="105000"/>
                                    </p:animScale>
                                  </p:childTnLst>
                                </p:cTn>
                              </p:par>
                            </p:childTnLst>
                          </p:cTn>
                        </p:par>
                        <p:par>
                          <p:cTn id="15" fill="hold">
                            <p:stCondLst>
                              <p:cond delay="1000"/>
                            </p:stCondLst>
                            <p:childTnLst>
                              <p:par>
                                <p:cTn id="16" presetID="26" presetClass="emph" presetSubtype="0" fill="hold" grpId="0" nodeType="afterEffect">
                                  <p:stCondLst>
                                    <p:cond delay="0"/>
                                  </p:stCondLst>
                                  <p:childTnLst>
                                    <p:animEffect transition="out" filter="fade">
                                      <p:cBhvr>
                                        <p:cTn id="17" dur="500" tmFilter="0, 0; .2, .5; .8, .5; 1, 0"/>
                                        <p:tgtEl>
                                          <p:spTgt spid="3074">
                                            <p:txEl>
                                              <p:pRg st="7" end="7"/>
                                            </p:txEl>
                                          </p:spTgt>
                                        </p:tgtEl>
                                      </p:cBhvr>
                                    </p:animEffect>
                                    <p:animScale>
                                      <p:cBhvr>
                                        <p:cTn id="18" dur="250" autoRev="1" fill="hold"/>
                                        <p:tgtEl>
                                          <p:spTgt spid="3074">
                                            <p:txEl>
                                              <p:pRg st="7" end="7"/>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uiExpand="1" build="p"/>
      <p:bldP spid="4"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3"/>
          <p:cNvSpPr txBox="1">
            <a:spLocks noChangeAspect="1" noChangeArrowheads="1"/>
          </p:cNvSpPr>
          <p:nvPr/>
        </p:nvSpPr>
        <p:spPr bwMode="auto">
          <a:xfrm>
            <a:off x="381000" y="1916113"/>
            <a:ext cx="8458200"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b="1" i="1">
                <a:solidFill>
                  <a:schemeClr val="bg1"/>
                </a:solidFill>
                <a:latin typeface="Arial" charset="0"/>
              </a:defRPr>
            </a:lvl1pPr>
            <a:lvl2pPr marL="742950" indent="-285750" eaLnBrk="0" hangingPunct="0">
              <a:defRPr sz="2600" b="1" i="1">
                <a:solidFill>
                  <a:schemeClr val="bg1"/>
                </a:solidFill>
                <a:latin typeface="Arial" charset="0"/>
              </a:defRPr>
            </a:lvl2pPr>
            <a:lvl3pPr marL="1143000" indent="-228600" eaLnBrk="0" hangingPunct="0">
              <a:defRPr sz="2600" b="1" i="1">
                <a:solidFill>
                  <a:schemeClr val="bg1"/>
                </a:solidFill>
                <a:latin typeface="Arial" charset="0"/>
              </a:defRPr>
            </a:lvl3pPr>
            <a:lvl4pPr marL="1600200" indent="-228600" eaLnBrk="0" hangingPunct="0">
              <a:defRPr sz="2600" b="1" i="1">
                <a:solidFill>
                  <a:schemeClr val="bg1"/>
                </a:solidFill>
                <a:latin typeface="Arial" charset="0"/>
              </a:defRPr>
            </a:lvl4pPr>
            <a:lvl5pPr marL="2057400" indent="-228600" eaLnBrk="0" hangingPunct="0">
              <a:defRPr sz="2600" b="1" i="1">
                <a:solidFill>
                  <a:schemeClr val="bg1"/>
                </a:solidFill>
                <a:latin typeface="Arial" charset="0"/>
              </a:defRPr>
            </a:lvl5pPr>
            <a:lvl6pPr marL="2514600" indent="-228600" algn="just" eaLnBrk="0" fontAlgn="base" hangingPunct="0">
              <a:lnSpc>
                <a:spcPct val="60000"/>
              </a:lnSpc>
              <a:spcBef>
                <a:spcPct val="50000"/>
              </a:spcBef>
              <a:spcAft>
                <a:spcPct val="0"/>
              </a:spcAft>
              <a:buChar char="•"/>
              <a:defRPr sz="2600" b="1" i="1">
                <a:solidFill>
                  <a:schemeClr val="bg1"/>
                </a:solidFill>
                <a:latin typeface="Arial" charset="0"/>
              </a:defRPr>
            </a:lvl6pPr>
            <a:lvl7pPr marL="2971800" indent="-228600" algn="just" eaLnBrk="0" fontAlgn="base" hangingPunct="0">
              <a:lnSpc>
                <a:spcPct val="60000"/>
              </a:lnSpc>
              <a:spcBef>
                <a:spcPct val="50000"/>
              </a:spcBef>
              <a:spcAft>
                <a:spcPct val="0"/>
              </a:spcAft>
              <a:buChar char="•"/>
              <a:defRPr sz="2600" b="1" i="1">
                <a:solidFill>
                  <a:schemeClr val="bg1"/>
                </a:solidFill>
                <a:latin typeface="Arial" charset="0"/>
              </a:defRPr>
            </a:lvl7pPr>
            <a:lvl8pPr marL="3429000" indent="-228600" algn="just" eaLnBrk="0" fontAlgn="base" hangingPunct="0">
              <a:lnSpc>
                <a:spcPct val="60000"/>
              </a:lnSpc>
              <a:spcBef>
                <a:spcPct val="50000"/>
              </a:spcBef>
              <a:spcAft>
                <a:spcPct val="0"/>
              </a:spcAft>
              <a:buChar char="•"/>
              <a:defRPr sz="2600" b="1" i="1">
                <a:solidFill>
                  <a:schemeClr val="bg1"/>
                </a:solidFill>
                <a:latin typeface="Arial" charset="0"/>
              </a:defRPr>
            </a:lvl8pPr>
            <a:lvl9pPr marL="3886200" indent="-228600" algn="just" eaLnBrk="0" fontAlgn="base" hangingPunct="0">
              <a:lnSpc>
                <a:spcPct val="60000"/>
              </a:lnSpc>
              <a:spcBef>
                <a:spcPct val="50000"/>
              </a:spcBef>
              <a:spcAft>
                <a:spcPct val="0"/>
              </a:spcAft>
              <a:buChar char="•"/>
              <a:defRPr sz="2600" b="1" i="1">
                <a:solidFill>
                  <a:schemeClr val="bg1"/>
                </a:solidFill>
                <a:latin typeface="Arial" charset="0"/>
              </a:defRPr>
            </a:lvl9pPr>
          </a:lstStyle>
          <a:p>
            <a:pPr marL="342900" indent="-342900" algn="just" eaLnBrk="1" hangingPunct="1">
              <a:spcBef>
                <a:spcPct val="50000"/>
              </a:spcBef>
              <a:buFontTx/>
              <a:buChar char="•"/>
              <a:defRPr/>
            </a:pPr>
            <a:r>
              <a:rPr lang="pt-BR" sz="2400" b="0" i="0" dirty="0">
                <a:solidFill>
                  <a:srgbClr val="000099"/>
                </a:solidFill>
                <a:cs typeface="+mn-cs"/>
              </a:rPr>
              <a:t>Apenas na modalidade </a:t>
            </a:r>
            <a:r>
              <a:rPr lang="pt-BR" sz="2400" b="0" i="0" u="sng" dirty="0">
                <a:solidFill>
                  <a:srgbClr val="000099"/>
                </a:solidFill>
                <a:cs typeface="+mn-cs"/>
              </a:rPr>
              <a:t>suspensão</a:t>
            </a:r>
            <a:r>
              <a:rPr lang="pt-BR" sz="2400" b="0" i="0" dirty="0">
                <a:solidFill>
                  <a:srgbClr val="000099"/>
                </a:solidFill>
                <a:cs typeface="+mn-cs"/>
              </a:rPr>
              <a:t>.</a:t>
            </a:r>
          </a:p>
          <a:p>
            <a:pPr marL="342900" indent="-342900" algn="just" eaLnBrk="1" hangingPunct="1">
              <a:spcBef>
                <a:spcPct val="50000"/>
              </a:spcBef>
              <a:buFontTx/>
              <a:buChar char="•"/>
              <a:defRPr/>
            </a:pPr>
            <a:r>
              <a:rPr lang="pt-BR" sz="2400" b="0" i="0" dirty="0">
                <a:solidFill>
                  <a:srgbClr val="000099"/>
                </a:solidFill>
                <a:cs typeface="+mn-cs"/>
              </a:rPr>
              <a:t>Produção de </a:t>
            </a:r>
            <a:r>
              <a:rPr lang="pt-BR" sz="2400" b="0" i="0" u="sng" dirty="0">
                <a:solidFill>
                  <a:srgbClr val="000099"/>
                </a:solidFill>
                <a:cs typeface="+mn-cs"/>
              </a:rPr>
              <a:t>bens não padronizados</a:t>
            </a:r>
            <a:r>
              <a:rPr lang="pt-BR" sz="2400" b="0" i="0" dirty="0">
                <a:solidFill>
                  <a:srgbClr val="000099"/>
                </a:solidFill>
                <a:cs typeface="+mn-cs"/>
              </a:rPr>
              <a:t> (bens sob encomenda).</a:t>
            </a:r>
          </a:p>
          <a:p>
            <a:pPr marL="342900" indent="-342900" algn="just" eaLnBrk="1" hangingPunct="1">
              <a:spcBef>
                <a:spcPct val="50000"/>
              </a:spcBef>
              <a:buFontTx/>
              <a:buChar char="•"/>
              <a:defRPr/>
            </a:pPr>
            <a:r>
              <a:rPr lang="pt-BR" sz="2400" b="0" i="0" dirty="0">
                <a:solidFill>
                  <a:srgbClr val="000099"/>
                </a:solidFill>
                <a:cs typeface="+mn-cs"/>
              </a:rPr>
              <a:t>Permite a discriminação genérica dos insumos e de seu valor, dispensadas as NCM e a quantidade.</a:t>
            </a:r>
          </a:p>
          <a:p>
            <a:pPr marL="342900" indent="-342900" algn="just" eaLnBrk="1" hangingPunct="1">
              <a:spcBef>
                <a:spcPct val="50000"/>
              </a:spcBef>
              <a:buFontTx/>
              <a:buChar char="•"/>
              <a:defRPr/>
            </a:pPr>
            <a:r>
              <a:rPr lang="pt-BR" sz="2400" b="0" i="0" dirty="0">
                <a:solidFill>
                  <a:srgbClr val="000099"/>
                </a:solidFill>
                <a:cs typeface="+mn-cs"/>
              </a:rPr>
              <a:t>No compromisso de exportação deverão constar NCM, descrição, quantidade e valor total do produto a exportar.</a:t>
            </a:r>
          </a:p>
          <a:p>
            <a:pPr marL="342900" indent="-342900" algn="just" eaLnBrk="1" hangingPunct="1">
              <a:spcBef>
                <a:spcPct val="50000"/>
              </a:spcBef>
              <a:buFontTx/>
              <a:buChar char="•"/>
              <a:defRPr/>
            </a:pPr>
            <a:r>
              <a:rPr lang="pt-BR" sz="2400" b="0" dirty="0">
                <a:solidFill>
                  <a:srgbClr val="000099"/>
                </a:solidFill>
                <a:cs typeface="+mn-cs"/>
              </a:rPr>
              <a:t>Insumos: partes e peças para construção de navios;</a:t>
            </a:r>
          </a:p>
          <a:p>
            <a:pPr marL="342900" indent="-342900" algn="just" eaLnBrk="1" hangingPunct="1">
              <a:spcBef>
                <a:spcPct val="50000"/>
              </a:spcBef>
              <a:buFontTx/>
              <a:buChar char="•"/>
              <a:defRPr/>
            </a:pPr>
            <a:r>
              <a:rPr lang="pt-BR" sz="2400" b="0" dirty="0">
                <a:solidFill>
                  <a:srgbClr val="000099"/>
                </a:solidFill>
                <a:cs typeface="+mn-cs"/>
              </a:rPr>
              <a:t>Exportação: Navio porta-contêineres (NCM 8901.90.00).</a:t>
            </a:r>
          </a:p>
          <a:p>
            <a:pPr marL="342900" indent="-342900" algn="just" eaLnBrk="1" hangingPunct="1">
              <a:spcBef>
                <a:spcPct val="50000"/>
              </a:spcBef>
              <a:buFontTx/>
              <a:buChar char="•"/>
              <a:defRPr/>
            </a:pPr>
            <a:endParaRPr lang="pt-BR" sz="1400" b="0" i="0" dirty="0">
              <a:solidFill>
                <a:srgbClr val="000099"/>
              </a:solidFill>
              <a:cs typeface="+mn-cs"/>
            </a:endParaRPr>
          </a:p>
        </p:txBody>
      </p:sp>
      <p:sp>
        <p:nvSpPr>
          <p:cNvPr id="180229" name="Text Box 5"/>
          <p:cNvSpPr txBox="1">
            <a:spLocks noChangeArrowheads="1"/>
          </p:cNvSpPr>
          <p:nvPr/>
        </p:nvSpPr>
        <p:spPr bwMode="auto">
          <a:xfrm>
            <a:off x="1447800" y="1066800"/>
            <a:ext cx="6324600" cy="579438"/>
          </a:xfrm>
          <a:prstGeom prst="rect">
            <a:avLst/>
          </a:prstGeom>
          <a:solidFill>
            <a:srgbClr val="CCFFFF"/>
          </a:solidFill>
          <a:ln>
            <a:noFill/>
          </a:ln>
          <a:effectLst/>
        </p:spPr>
        <p:txBody>
          <a:bodyPr>
            <a:spAutoFit/>
          </a:bodyPr>
          <a:lstStyle/>
          <a:p>
            <a:pPr algn="ctr">
              <a:spcBef>
                <a:spcPct val="50000"/>
              </a:spcBef>
              <a:defRPr/>
            </a:pPr>
            <a:r>
              <a:rPr lang="pt-BR" sz="3200" i="0" dirty="0">
                <a:solidFill>
                  <a:srgbClr val="000099"/>
                </a:solidFill>
                <a:effectLst>
                  <a:outerShdw blurRad="38100" dist="38100" dir="2700000" algn="tl">
                    <a:srgbClr val="000000"/>
                  </a:outerShdw>
                </a:effectLst>
                <a:cs typeface="+mn-cs"/>
              </a:rPr>
              <a:t>GENÉRICO</a:t>
            </a:r>
          </a:p>
        </p:txBody>
      </p:sp>
      <p:sp>
        <p:nvSpPr>
          <p:cNvPr id="25605" name="Text Box 8"/>
          <p:cNvSpPr txBox="1">
            <a:spLocks noChangeArrowheads="1"/>
          </p:cNvSpPr>
          <p:nvPr/>
        </p:nvSpPr>
        <p:spPr bwMode="auto">
          <a:xfrm>
            <a:off x="1042988" y="566767"/>
            <a:ext cx="61928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lnSpc>
                <a:spcPct val="60000"/>
              </a:lnSpc>
              <a:spcBef>
                <a:spcPct val="50000"/>
              </a:spcBef>
              <a:buChar char="•"/>
              <a:defRPr sz="2600" b="1" i="1">
                <a:solidFill>
                  <a:schemeClr val="bg1"/>
                </a:solidFill>
                <a:latin typeface="Arial" charset="0"/>
              </a:defRPr>
            </a:lvl1pPr>
            <a:lvl2pPr marL="742950" indent="-285750" algn="just" eaLnBrk="0" hangingPunct="0">
              <a:lnSpc>
                <a:spcPct val="60000"/>
              </a:lnSpc>
              <a:spcBef>
                <a:spcPct val="50000"/>
              </a:spcBef>
              <a:buChar char="•"/>
              <a:defRPr sz="2600" b="1" i="1">
                <a:solidFill>
                  <a:schemeClr val="bg1"/>
                </a:solidFill>
                <a:latin typeface="Arial" charset="0"/>
              </a:defRPr>
            </a:lvl2pPr>
            <a:lvl3pPr marL="1143000" indent="-228600" algn="just" eaLnBrk="0" hangingPunct="0">
              <a:lnSpc>
                <a:spcPct val="60000"/>
              </a:lnSpc>
              <a:spcBef>
                <a:spcPct val="50000"/>
              </a:spcBef>
              <a:buChar char="•"/>
              <a:defRPr sz="2600" b="1" i="1">
                <a:solidFill>
                  <a:schemeClr val="bg1"/>
                </a:solidFill>
                <a:latin typeface="Arial" charset="0"/>
              </a:defRPr>
            </a:lvl3pPr>
            <a:lvl4pPr marL="1600200" indent="-228600" algn="just" eaLnBrk="0" hangingPunct="0">
              <a:lnSpc>
                <a:spcPct val="60000"/>
              </a:lnSpc>
              <a:spcBef>
                <a:spcPct val="50000"/>
              </a:spcBef>
              <a:buChar char="•"/>
              <a:defRPr sz="2600" b="1" i="1">
                <a:solidFill>
                  <a:schemeClr val="bg1"/>
                </a:solidFill>
                <a:latin typeface="Arial" charset="0"/>
              </a:defRPr>
            </a:lvl4pPr>
            <a:lvl5pPr marL="2057400" indent="-228600" algn="just" eaLnBrk="0" hangingPunct="0">
              <a:lnSpc>
                <a:spcPct val="60000"/>
              </a:lnSpc>
              <a:spcBef>
                <a:spcPct val="50000"/>
              </a:spcBef>
              <a:buChar char="•"/>
              <a:defRPr sz="2600" b="1" i="1">
                <a:solidFill>
                  <a:schemeClr val="bg1"/>
                </a:solidFill>
                <a:latin typeface="Arial" charset="0"/>
              </a:defRPr>
            </a:lvl5pPr>
            <a:lvl6pPr marL="2514600" indent="-228600" algn="just" eaLnBrk="0" fontAlgn="base" hangingPunct="0">
              <a:lnSpc>
                <a:spcPct val="60000"/>
              </a:lnSpc>
              <a:spcBef>
                <a:spcPct val="50000"/>
              </a:spcBef>
              <a:spcAft>
                <a:spcPct val="0"/>
              </a:spcAft>
              <a:buChar char="•"/>
              <a:defRPr sz="2600" b="1" i="1">
                <a:solidFill>
                  <a:schemeClr val="bg1"/>
                </a:solidFill>
                <a:latin typeface="Arial" charset="0"/>
              </a:defRPr>
            </a:lvl6pPr>
            <a:lvl7pPr marL="2971800" indent="-228600" algn="just" eaLnBrk="0" fontAlgn="base" hangingPunct="0">
              <a:lnSpc>
                <a:spcPct val="60000"/>
              </a:lnSpc>
              <a:spcBef>
                <a:spcPct val="50000"/>
              </a:spcBef>
              <a:spcAft>
                <a:spcPct val="0"/>
              </a:spcAft>
              <a:buChar char="•"/>
              <a:defRPr sz="2600" b="1" i="1">
                <a:solidFill>
                  <a:schemeClr val="bg1"/>
                </a:solidFill>
                <a:latin typeface="Arial" charset="0"/>
              </a:defRPr>
            </a:lvl7pPr>
            <a:lvl8pPr marL="3429000" indent="-228600" algn="just" eaLnBrk="0" fontAlgn="base" hangingPunct="0">
              <a:lnSpc>
                <a:spcPct val="60000"/>
              </a:lnSpc>
              <a:spcBef>
                <a:spcPct val="50000"/>
              </a:spcBef>
              <a:spcAft>
                <a:spcPct val="0"/>
              </a:spcAft>
              <a:buChar char="•"/>
              <a:defRPr sz="2600" b="1" i="1">
                <a:solidFill>
                  <a:schemeClr val="bg1"/>
                </a:solidFill>
                <a:latin typeface="Arial" charset="0"/>
              </a:defRPr>
            </a:lvl8pPr>
            <a:lvl9pPr marL="3886200" indent="-228600" algn="just" eaLnBrk="0" fontAlgn="base" hangingPunct="0">
              <a:lnSpc>
                <a:spcPct val="60000"/>
              </a:lnSpc>
              <a:spcBef>
                <a:spcPct val="50000"/>
              </a:spcBef>
              <a:spcAft>
                <a:spcPct val="0"/>
              </a:spcAft>
              <a:buChar char="•"/>
              <a:defRPr sz="2600" b="1" i="1">
                <a:solidFill>
                  <a:schemeClr val="bg1"/>
                </a:solidFill>
                <a:latin typeface="Arial" charset="0"/>
              </a:defRPr>
            </a:lvl9pPr>
          </a:lstStyle>
          <a:p>
            <a:pPr algn="l" eaLnBrk="1" hangingPunct="1">
              <a:lnSpc>
                <a:spcPct val="100000"/>
              </a:lnSpc>
              <a:buFontTx/>
              <a:buNone/>
            </a:pPr>
            <a:r>
              <a:rPr lang="pt-BR" sz="2000" dirty="0">
                <a:solidFill>
                  <a:schemeClr val="tx1"/>
                </a:solidFill>
                <a:latin typeface="Tahoma" pitchFamily="34" charset="0"/>
              </a:rPr>
              <a:t>DRAWBACK INTEGRADO SUSPENSÃO</a:t>
            </a:r>
          </a:p>
        </p:txBody>
      </p:sp>
      <p:sp>
        <p:nvSpPr>
          <p:cNvPr id="180233" name="Rectangle 9"/>
          <p:cNvSpPr>
            <a:spLocks noChangeArrowheads="1"/>
          </p:cNvSpPr>
          <p:nvPr/>
        </p:nvSpPr>
        <p:spPr bwMode="auto">
          <a:xfrm>
            <a:off x="0" y="0"/>
            <a:ext cx="9144000" cy="6858000"/>
          </a:xfrm>
          <a:prstGeom prst="rect">
            <a:avLst/>
          </a:prstGeom>
          <a:noFill/>
          <a:ln w="190500">
            <a:solidFill>
              <a:schemeClr val="bg1"/>
            </a:solidFill>
            <a:miter lim="800000"/>
            <a:headEnd/>
            <a:tailEnd/>
          </a:ln>
          <a:effectLst/>
          <a:extLst/>
        </p:spPr>
        <p:txBody>
          <a:bodyPr wrap="none" anchor="ctr"/>
          <a:lstStyle/>
          <a:p>
            <a:pPr algn="just">
              <a:lnSpc>
                <a:spcPct val="60000"/>
              </a:lnSpc>
              <a:spcBef>
                <a:spcPct val="50000"/>
              </a:spcBef>
              <a:buFontTx/>
              <a:buChar char="•"/>
              <a:defRPr/>
            </a:pPr>
            <a:endParaRPr lang="pt-BR">
              <a:effectLst>
                <a:outerShdw blurRad="38100" dist="38100" dir="2700000" algn="tl">
                  <a:srgbClr val="000000">
                    <a:alpha val="43137"/>
                  </a:srgbClr>
                </a:outerShdw>
              </a:effectLst>
              <a:cs typeface="+mn-cs"/>
            </a:endParaRPr>
          </a:p>
        </p:txBody>
      </p:sp>
      <p:sp>
        <p:nvSpPr>
          <p:cNvPr id="7" name="CaixaDeTexto 6"/>
          <p:cNvSpPr txBox="1"/>
          <p:nvPr/>
        </p:nvSpPr>
        <p:spPr>
          <a:xfrm>
            <a:off x="660468" y="135880"/>
            <a:ext cx="7848872" cy="430887"/>
          </a:xfrm>
          <a:prstGeom prst="rect">
            <a:avLst/>
          </a:prstGeom>
          <a:noFill/>
        </p:spPr>
        <p:txBody>
          <a:bodyPr wrap="square" rtlCol="0">
            <a:spAutoFit/>
          </a:bodyPr>
          <a:lstStyle/>
          <a:p>
            <a:r>
              <a:rPr lang="pt-BR" sz="1400" dirty="0">
                <a:solidFill>
                  <a:srgbClr val="002060"/>
                </a:solidFill>
              </a:rPr>
              <a:t>MDIC</a:t>
            </a:r>
          </a:p>
          <a:p>
            <a:r>
              <a:rPr lang="pt-BR" sz="800" dirty="0">
                <a:solidFill>
                  <a:srgbClr val="002060"/>
                </a:solidFill>
              </a:rPr>
              <a:t>Ministério da Indústria, Comércio Exterior e Serviços</a:t>
            </a:r>
          </a:p>
        </p:txBody>
      </p:sp>
      <p:pic>
        <p:nvPicPr>
          <p:cNvPr id="8" name="Picture 4" descr="Descrição: http://www.designculture.com.br/wp-content/uploads/2014/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362" y="185837"/>
            <a:ext cx="522106" cy="29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063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0229"/>
                                        </p:tgtEl>
                                        <p:attrNameLst>
                                          <p:attrName>style.visibility</p:attrName>
                                        </p:attrNameLst>
                                      </p:cBhvr>
                                      <p:to>
                                        <p:strVal val="visible"/>
                                      </p:to>
                                    </p:set>
                                    <p:animEffect transition="in" filter="fade">
                                      <p:cBhvr>
                                        <p:cTn id="7" dur="1000"/>
                                        <p:tgtEl>
                                          <p:spTgt spid="180229"/>
                                        </p:tgtEl>
                                      </p:cBhvr>
                                    </p:animEffect>
                                    <p:anim calcmode="lin" valueType="num">
                                      <p:cBhvr>
                                        <p:cTn id="8" dur="1000" fill="hold"/>
                                        <p:tgtEl>
                                          <p:spTgt spid="180229"/>
                                        </p:tgtEl>
                                        <p:attrNameLst>
                                          <p:attrName>ppt_x</p:attrName>
                                        </p:attrNameLst>
                                      </p:cBhvr>
                                      <p:tavLst>
                                        <p:tav tm="0">
                                          <p:val>
                                            <p:strVal val="#ppt_x"/>
                                          </p:val>
                                        </p:tav>
                                        <p:tav tm="100000">
                                          <p:val>
                                            <p:strVal val="#ppt_x"/>
                                          </p:val>
                                        </p:tav>
                                      </p:tavLst>
                                    </p:anim>
                                    <p:anim calcmode="lin" valueType="num">
                                      <p:cBhvr>
                                        <p:cTn id="9" dur="1000" fill="hold"/>
                                        <p:tgtEl>
                                          <p:spTgt spid="1802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6626"/>
                                        </p:tgtEl>
                                        <p:attrNameLst>
                                          <p:attrName>style.visibility</p:attrName>
                                        </p:attrNameLst>
                                      </p:cBhvr>
                                      <p:to>
                                        <p:strVal val="visible"/>
                                      </p:to>
                                    </p:set>
                                    <p:animEffect transition="in" filter="fade">
                                      <p:cBhvr>
                                        <p:cTn id="12" dur="1000"/>
                                        <p:tgtEl>
                                          <p:spTgt spid="26626"/>
                                        </p:tgtEl>
                                      </p:cBhvr>
                                    </p:animEffect>
                                    <p:anim calcmode="lin" valueType="num">
                                      <p:cBhvr>
                                        <p:cTn id="13" dur="1000" fill="hold"/>
                                        <p:tgtEl>
                                          <p:spTgt spid="26626"/>
                                        </p:tgtEl>
                                        <p:attrNameLst>
                                          <p:attrName>ppt_x</p:attrName>
                                        </p:attrNameLst>
                                      </p:cBhvr>
                                      <p:tavLst>
                                        <p:tav tm="0">
                                          <p:val>
                                            <p:strVal val="#ppt_x"/>
                                          </p:val>
                                        </p:tav>
                                        <p:tav tm="100000">
                                          <p:val>
                                            <p:strVal val="#ppt_x"/>
                                          </p:val>
                                        </p:tav>
                                      </p:tavLst>
                                    </p:anim>
                                    <p:anim calcmode="lin" valueType="num">
                                      <p:cBhvr>
                                        <p:cTn id="14" dur="1000" fill="hold"/>
                                        <p:tgtEl>
                                          <p:spTgt spid="266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18022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idx="1"/>
          </p:nvPr>
        </p:nvSpPr>
        <p:spPr>
          <a:xfrm>
            <a:off x="323850" y="1484313"/>
            <a:ext cx="8496300" cy="5184775"/>
          </a:xfrm>
        </p:spPr>
        <p:txBody>
          <a:bodyPr/>
          <a:lstStyle/>
          <a:p>
            <a:pPr algn="just" eaLnBrk="1" hangingPunct="1">
              <a:lnSpc>
                <a:spcPct val="80000"/>
              </a:lnSpc>
              <a:buFontTx/>
              <a:buNone/>
            </a:pPr>
            <a:endParaRPr lang="pt-BR" sz="1000" b="1" dirty="0">
              <a:solidFill>
                <a:srgbClr val="000099"/>
              </a:solidFill>
              <a:latin typeface="Arial" charset="0"/>
            </a:endParaRPr>
          </a:p>
          <a:p>
            <a:pPr algn="just" eaLnBrk="1" hangingPunct="1">
              <a:lnSpc>
                <a:spcPct val="80000"/>
              </a:lnSpc>
            </a:pPr>
            <a:endParaRPr lang="pt-BR" sz="1000" b="1" dirty="0">
              <a:solidFill>
                <a:srgbClr val="000099"/>
              </a:solidFill>
              <a:latin typeface="Arial" charset="0"/>
            </a:endParaRPr>
          </a:p>
          <a:p>
            <a:pPr algn="just" eaLnBrk="1" hangingPunct="1">
              <a:lnSpc>
                <a:spcPct val="80000"/>
              </a:lnSpc>
            </a:pPr>
            <a:r>
              <a:rPr lang="pt-BR" sz="2600" b="1" dirty="0">
                <a:solidFill>
                  <a:srgbClr val="000099"/>
                </a:solidFill>
                <a:latin typeface="Arial" charset="0"/>
              </a:rPr>
              <a:t>Integrado: somente importação, somente compra no mercado interno ou ambos.</a:t>
            </a:r>
          </a:p>
          <a:p>
            <a:pPr marL="0" indent="0" algn="just" eaLnBrk="1" hangingPunct="1">
              <a:lnSpc>
                <a:spcPct val="80000"/>
              </a:lnSpc>
              <a:buNone/>
            </a:pPr>
            <a:endParaRPr lang="pt-BR" sz="2600" b="1" dirty="0">
              <a:solidFill>
                <a:srgbClr val="000099"/>
              </a:solidFill>
              <a:latin typeface="Arial" charset="0"/>
            </a:endParaRPr>
          </a:p>
          <a:p>
            <a:pPr algn="just" eaLnBrk="1" hangingPunct="1">
              <a:lnSpc>
                <a:spcPct val="80000"/>
              </a:lnSpc>
            </a:pPr>
            <a:r>
              <a:rPr lang="pt-BR" sz="2600" b="1" dirty="0">
                <a:solidFill>
                  <a:srgbClr val="000099"/>
                </a:solidFill>
                <a:latin typeface="Arial" charset="0"/>
              </a:rPr>
              <a:t>Prazo de validade: Um ano a partir da data do primeiro deferimento, prorrogável por mais um ano. </a:t>
            </a:r>
          </a:p>
          <a:p>
            <a:pPr algn="just" eaLnBrk="1" hangingPunct="1">
              <a:lnSpc>
                <a:spcPct val="80000"/>
              </a:lnSpc>
            </a:pPr>
            <a:endParaRPr lang="pt-BR" sz="2600" b="1" dirty="0">
              <a:solidFill>
                <a:srgbClr val="000099"/>
              </a:solidFill>
              <a:latin typeface="Arial" charset="0"/>
            </a:endParaRPr>
          </a:p>
          <a:p>
            <a:pPr algn="just" eaLnBrk="1" hangingPunct="1">
              <a:lnSpc>
                <a:spcPct val="80000"/>
              </a:lnSpc>
            </a:pPr>
            <a:r>
              <a:rPr lang="pt-BR" sz="2600" b="1" dirty="0">
                <a:solidFill>
                  <a:srgbClr val="000099"/>
                </a:solidFill>
                <a:latin typeface="Arial" charset="0"/>
              </a:rPr>
              <a:t>Bens de Capital de Longo Ciclo de Produção: até cinco anos.</a:t>
            </a:r>
          </a:p>
          <a:p>
            <a:pPr algn="just" eaLnBrk="1" hangingPunct="1">
              <a:lnSpc>
                <a:spcPct val="80000"/>
              </a:lnSpc>
            </a:pPr>
            <a:endParaRPr lang="pt-BR" sz="2600" b="1" dirty="0">
              <a:solidFill>
                <a:srgbClr val="000099"/>
              </a:solidFill>
              <a:latin typeface="Arial" charset="0"/>
            </a:endParaRPr>
          </a:p>
          <a:p>
            <a:pPr algn="just" eaLnBrk="1" hangingPunct="1">
              <a:lnSpc>
                <a:spcPct val="80000"/>
              </a:lnSpc>
            </a:pPr>
            <a:endParaRPr lang="pt-BR" sz="2600" b="1" dirty="0">
              <a:solidFill>
                <a:srgbClr val="000099"/>
              </a:solidFill>
              <a:latin typeface="Arial" charset="0"/>
            </a:endParaRPr>
          </a:p>
          <a:p>
            <a:pPr algn="just" eaLnBrk="1" hangingPunct="1">
              <a:lnSpc>
                <a:spcPct val="80000"/>
              </a:lnSpc>
              <a:buFontTx/>
              <a:buNone/>
            </a:pPr>
            <a:endParaRPr lang="pt-BR" sz="1000" b="1" dirty="0">
              <a:solidFill>
                <a:srgbClr val="000099"/>
              </a:solidFill>
              <a:latin typeface="Arial" charset="0"/>
            </a:endParaRPr>
          </a:p>
          <a:p>
            <a:pPr marL="0" indent="0" algn="just" eaLnBrk="1" hangingPunct="1">
              <a:lnSpc>
                <a:spcPct val="80000"/>
              </a:lnSpc>
              <a:buNone/>
            </a:pPr>
            <a:endParaRPr lang="pt-BR" sz="2600" b="1" dirty="0">
              <a:solidFill>
                <a:srgbClr val="800000"/>
              </a:solidFill>
              <a:latin typeface="Arial" charset="0"/>
            </a:endParaRPr>
          </a:p>
          <a:p>
            <a:pPr algn="just" eaLnBrk="1" hangingPunct="1">
              <a:lnSpc>
                <a:spcPct val="80000"/>
              </a:lnSpc>
            </a:pPr>
            <a:endParaRPr lang="pt-BR" sz="2600" b="1" dirty="0">
              <a:solidFill>
                <a:srgbClr val="000099"/>
              </a:solidFill>
              <a:latin typeface="Arial" charset="0"/>
            </a:endParaRPr>
          </a:p>
        </p:txBody>
      </p:sp>
      <p:sp>
        <p:nvSpPr>
          <p:cNvPr id="26628" name="Text Box 5"/>
          <p:cNvSpPr txBox="1">
            <a:spLocks noChangeArrowheads="1"/>
          </p:cNvSpPr>
          <p:nvPr/>
        </p:nvSpPr>
        <p:spPr bwMode="auto">
          <a:xfrm>
            <a:off x="900113" y="511175"/>
            <a:ext cx="6696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lnSpc>
                <a:spcPct val="60000"/>
              </a:lnSpc>
              <a:spcBef>
                <a:spcPct val="50000"/>
              </a:spcBef>
              <a:buChar char="•"/>
              <a:defRPr sz="2600" b="1" i="1">
                <a:solidFill>
                  <a:schemeClr val="bg1"/>
                </a:solidFill>
                <a:latin typeface="Arial" charset="0"/>
              </a:defRPr>
            </a:lvl1pPr>
            <a:lvl2pPr marL="742950" indent="-285750" algn="just" eaLnBrk="0" hangingPunct="0">
              <a:lnSpc>
                <a:spcPct val="60000"/>
              </a:lnSpc>
              <a:spcBef>
                <a:spcPct val="50000"/>
              </a:spcBef>
              <a:buChar char="•"/>
              <a:defRPr sz="2600" b="1" i="1">
                <a:solidFill>
                  <a:schemeClr val="bg1"/>
                </a:solidFill>
                <a:latin typeface="Arial" charset="0"/>
              </a:defRPr>
            </a:lvl2pPr>
            <a:lvl3pPr marL="1143000" indent="-228600" algn="just" eaLnBrk="0" hangingPunct="0">
              <a:lnSpc>
                <a:spcPct val="60000"/>
              </a:lnSpc>
              <a:spcBef>
                <a:spcPct val="50000"/>
              </a:spcBef>
              <a:buChar char="•"/>
              <a:defRPr sz="2600" b="1" i="1">
                <a:solidFill>
                  <a:schemeClr val="bg1"/>
                </a:solidFill>
                <a:latin typeface="Arial" charset="0"/>
              </a:defRPr>
            </a:lvl3pPr>
            <a:lvl4pPr marL="1600200" indent="-228600" algn="just" eaLnBrk="0" hangingPunct="0">
              <a:lnSpc>
                <a:spcPct val="60000"/>
              </a:lnSpc>
              <a:spcBef>
                <a:spcPct val="50000"/>
              </a:spcBef>
              <a:buChar char="•"/>
              <a:defRPr sz="2600" b="1" i="1">
                <a:solidFill>
                  <a:schemeClr val="bg1"/>
                </a:solidFill>
                <a:latin typeface="Arial" charset="0"/>
              </a:defRPr>
            </a:lvl4pPr>
            <a:lvl5pPr marL="2057400" indent="-228600" algn="just" eaLnBrk="0" hangingPunct="0">
              <a:lnSpc>
                <a:spcPct val="60000"/>
              </a:lnSpc>
              <a:spcBef>
                <a:spcPct val="50000"/>
              </a:spcBef>
              <a:buChar char="•"/>
              <a:defRPr sz="2600" b="1" i="1">
                <a:solidFill>
                  <a:schemeClr val="bg1"/>
                </a:solidFill>
                <a:latin typeface="Arial" charset="0"/>
              </a:defRPr>
            </a:lvl5pPr>
            <a:lvl6pPr marL="2514600" indent="-228600" algn="just" eaLnBrk="0" fontAlgn="base" hangingPunct="0">
              <a:lnSpc>
                <a:spcPct val="60000"/>
              </a:lnSpc>
              <a:spcBef>
                <a:spcPct val="50000"/>
              </a:spcBef>
              <a:spcAft>
                <a:spcPct val="0"/>
              </a:spcAft>
              <a:buChar char="•"/>
              <a:defRPr sz="2600" b="1" i="1">
                <a:solidFill>
                  <a:schemeClr val="bg1"/>
                </a:solidFill>
                <a:latin typeface="Arial" charset="0"/>
              </a:defRPr>
            </a:lvl6pPr>
            <a:lvl7pPr marL="2971800" indent="-228600" algn="just" eaLnBrk="0" fontAlgn="base" hangingPunct="0">
              <a:lnSpc>
                <a:spcPct val="60000"/>
              </a:lnSpc>
              <a:spcBef>
                <a:spcPct val="50000"/>
              </a:spcBef>
              <a:spcAft>
                <a:spcPct val="0"/>
              </a:spcAft>
              <a:buChar char="•"/>
              <a:defRPr sz="2600" b="1" i="1">
                <a:solidFill>
                  <a:schemeClr val="bg1"/>
                </a:solidFill>
                <a:latin typeface="Arial" charset="0"/>
              </a:defRPr>
            </a:lvl7pPr>
            <a:lvl8pPr marL="3429000" indent="-228600" algn="just" eaLnBrk="0" fontAlgn="base" hangingPunct="0">
              <a:lnSpc>
                <a:spcPct val="60000"/>
              </a:lnSpc>
              <a:spcBef>
                <a:spcPct val="50000"/>
              </a:spcBef>
              <a:spcAft>
                <a:spcPct val="0"/>
              </a:spcAft>
              <a:buChar char="•"/>
              <a:defRPr sz="2600" b="1" i="1">
                <a:solidFill>
                  <a:schemeClr val="bg1"/>
                </a:solidFill>
                <a:latin typeface="Arial" charset="0"/>
              </a:defRPr>
            </a:lvl8pPr>
            <a:lvl9pPr marL="3886200" indent="-228600" algn="just" eaLnBrk="0" fontAlgn="base" hangingPunct="0">
              <a:lnSpc>
                <a:spcPct val="60000"/>
              </a:lnSpc>
              <a:spcBef>
                <a:spcPct val="50000"/>
              </a:spcBef>
              <a:spcAft>
                <a:spcPct val="0"/>
              </a:spcAft>
              <a:buChar char="•"/>
              <a:defRPr sz="2600" b="1" i="1">
                <a:solidFill>
                  <a:schemeClr val="bg1"/>
                </a:solidFill>
                <a:latin typeface="Arial" charset="0"/>
              </a:defRPr>
            </a:lvl9pPr>
          </a:lstStyle>
          <a:p>
            <a:pPr algn="l" eaLnBrk="1" hangingPunct="1">
              <a:lnSpc>
                <a:spcPct val="100000"/>
              </a:lnSpc>
              <a:buFontTx/>
              <a:buNone/>
            </a:pPr>
            <a:r>
              <a:rPr lang="pt-BR" sz="2000" dirty="0">
                <a:solidFill>
                  <a:schemeClr val="tx1"/>
                </a:solidFill>
                <a:latin typeface="Tahoma" pitchFamily="34" charset="0"/>
              </a:rPr>
              <a:t>DRAWBACK INTEGRADO</a:t>
            </a:r>
          </a:p>
        </p:txBody>
      </p:sp>
      <p:sp>
        <p:nvSpPr>
          <p:cNvPr id="277510" name="Rectangle 6"/>
          <p:cNvSpPr>
            <a:spLocks noChangeArrowheads="1"/>
          </p:cNvSpPr>
          <p:nvPr/>
        </p:nvSpPr>
        <p:spPr bwMode="auto">
          <a:xfrm>
            <a:off x="0" y="0"/>
            <a:ext cx="9144000" cy="6858000"/>
          </a:xfrm>
          <a:prstGeom prst="rect">
            <a:avLst/>
          </a:prstGeom>
          <a:noFill/>
          <a:ln w="190500">
            <a:solidFill>
              <a:schemeClr val="bg1"/>
            </a:solidFill>
            <a:miter lim="800000"/>
            <a:headEnd/>
            <a:tailEnd/>
          </a:ln>
          <a:effectLst/>
          <a:extLst/>
        </p:spPr>
        <p:txBody>
          <a:bodyPr wrap="none" anchor="ctr"/>
          <a:lstStyle/>
          <a:p>
            <a:pPr algn="just">
              <a:lnSpc>
                <a:spcPct val="60000"/>
              </a:lnSpc>
              <a:spcBef>
                <a:spcPct val="50000"/>
              </a:spcBef>
              <a:buFontTx/>
              <a:buChar char="•"/>
              <a:defRPr/>
            </a:pPr>
            <a:endParaRPr lang="pt-BR">
              <a:effectLst>
                <a:outerShdw blurRad="38100" dist="38100" dir="2700000" algn="tl">
                  <a:srgbClr val="000000">
                    <a:alpha val="43137"/>
                  </a:srgbClr>
                </a:outerShdw>
              </a:effectLst>
              <a:cs typeface="+mn-cs"/>
            </a:endParaRPr>
          </a:p>
        </p:txBody>
      </p:sp>
      <p:sp>
        <p:nvSpPr>
          <p:cNvPr id="277511" name="Text Box 7"/>
          <p:cNvSpPr txBox="1">
            <a:spLocks noChangeArrowheads="1"/>
          </p:cNvSpPr>
          <p:nvPr/>
        </p:nvSpPr>
        <p:spPr bwMode="auto">
          <a:xfrm>
            <a:off x="1476375" y="981075"/>
            <a:ext cx="6324600" cy="457200"/>
          </a:xfrm>
          <a:prstGeom prst="rect">
            <a:avLst/>
          </a:prstGeom>
          <a:solidFill>
            <a:srgbClr val="CCFFFF"/>
          </a:solidFill>
          <a:ln>
            <a:noFill/>
          </a:ln>
          <a:effectLst/>
        </p:spPr>
        <p:txBody>
          <a:bodyPr>
            <a:spAutoFit/>
          </a:bodyPr>
          <a:lstStyle/>
          <a:p>
            <a:pPr algn="ctr">
              <a:spcBef>
                <a:spcPct val="50000"/>
              </a:spcBef>
              <a:defRPr/>
            </a:pPr>
            <a:r>
              <a:rPr lang="pt-BR" sz="2400" i="0" dirty="0">
                <a:solidFill>
                  <a:srgbClr val="000099"/>
                </a:solidFill>
                <a:effectLst>
                  <a:outerShdw blurRad="38100" dist="38100" dir="2700000" algn="tl">
                    <a:srgbClr val="FFFFFF"/>
                  </a:outerShdw>
                </a:effectLst>
                <a:cs typeface="+mn-cs"/>
              </a:rPr>
              <a:t>CARACTERÍSTICAS GERAIS</a:t>
            </a:r>
          </a:p>
        </p:txBody>
      </p:sp>
      <p:sp>
        <p:nvSpPr>
          <p:cNvPr id="7" name="CaixaDeTexto 6"/>
          <p:cNvSpPr txBox="1"/>
          <p:nvPr/>
        </p:nvSpPr>
        <p:spPr>
          <a:xfrm>
            <a:off x="660468" y="135880"/>
            <a:ext cx="7848872" cy="430887"/>
          </a:xfrm>
          <a:prstGeom prst="rect">
            <a:avLst/>
          </a:prstGeom>
          <a:noFill/>
        </p:spPr>
        <p:txBody>
          <a:bodyPr wrap="square" rtlCol="0">
            <a:spAutoFit/>
          </a:bodyPr>
          <a:lstStyle/>
          <a:p>
            <a:r>
              <a:rPr lang="pt-BR" sz="1400" dirty="0">
                <a:solidFill>
                  <a:srgbClr val="002060"/>
                </a:solidFill>
              </a:rPr>
              <a:t>MDIC</a:t>
            </a:r>
          </a:p>
          <a:p>
            <a:r>
              <a:rPr lang="pt-BR" sz="800" dirty="0">
                <a:solidFill>
                  <a:srgbClr val="002060"/>
                </a:solidFill>
              </a:rPr>
              <a:t>Ministério da Indústria, Comércio Exterior e Serviços</a:t>
            </a:r>
          </a:p>
        </p:txBody>
      </p:sp>
      <p:pic>
        <p:nvPicPr>
          <p:cNvPr id="8" name="Picture 4" descr="Descrição: http://www.designculture.com.br/wp-content/uploads/2014/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362" y="185837"/>
            <a:ext cx="522106" cy="29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7511"/>
                                        </p:tgtEl>
                                        <p:attrNameLst>
                                          <p:attrName>style.visibility</p:attrName>
                                        </p:attrNameLst>
                                      </p:cBhvr>
                                      <p:to>
                                        <p:strVal val="visible"/>
                                      </p:to>
                                    </p:set>
                                    <p:animEffect transition="in" filter="fade">
                                      <p:cBhvr>
                                        <p:cTn id="7" dur="1000"/>
                                        <p:tgtEl>
                                          <p:spTgt spid="277511"/>
                                        </p:tgtEl>
                                      </p:cBhvr>
                                    </p:animEffect>
                                    <p:anim calcmode="lin" valueType="num">
                                      <p:cBhvr>
                                        <p:cTn id="8" dur="1000" fill="hold"/>
                                        <p:tgtEl>
                                          <p:spTgt spid="277511"/>
                                        </p:tgtEl>
                                        <p:attrNameLst>
                                          <p:attrName>ppt_x</p:attrName>
                                        </p:attrNameLst>
                                      </p:cBhvr>
                                      <p:tavLst>
                                        <p:tav tm="0">
                                          <p:val>
                                            <p:strVal val="#ppt_x"/>
                                          </p:val>
                                        </p:tav>
                                        <p:tav tm="100000">
                                          <p:val>
                                            <p:strVal val="#ppt_x"/>
                                          </p:val>
                                        </p:tav>
                                      </p:tavLst>
                                    </p:anim>
                                    <p:anim calcmode="lin" valueType="num">
                                      <p:cBhvr>
                                        <p:cTn id="9" dur="1000" fill="hold"/>
                                        <p:tgtEl>
                                          <p:spTgt spid="2775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6626">
                                            <p:txEl>
                                              <p:pRg st="2" end="2"/>
                                            </p:txEl>
                                          </p:spTgt>
                                        </p:tgtEl>
                                        <p:attrNameLst>
                                          <p:attrName>style.visibility</p:attrName>
                                        </p:attrNameLst>
                                      </p:cBhvr>
                                      <p:to>
                                        <p:strVal val="visible"/>
                                      </p:to>
                                    </p:set>
                                    <p:animEffect transition="in" filter="fade">
                                      <p:cBhvr>
                                        <p:cTn id="12" dur="1000"/>
                                        <p:tgtEl>
                                          <p:spTgt spid="26626">
                                            <p:txEl>
                                              <p:pRg st="2" end="2"/>
                                            </p:txEl>
                                          </p:spTgt>
                                        </p:tgtEl>
                                      </p:cBhvr>
                                    </p:animEffect>
                                    <p:anim calcmode="lin" valueType="num">
                                      <p:cBhvr>
                                        <p:cTn id="13" dur="1000" fill="hold"/>
                                        <p:tgtEl>
                                          <p:spTgt spid="26626">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662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6626">
                                            <p:txEl>
                                              <p:pRg st="4" end="4"/>
                                            </p:txEl>
                                          </p:spTgt>
                                        </p:tgtEl>
                                        <p:attrNameLst>
                                          <p:attrName>style.visibility</p:attrName>
                                        </p:attrNameLst>
                                      </p:cBhvr>
                                      <p:to>
                                        <p:strVal val="visible"/>
                                      </p:to>
                                    </p:set>
                                    <p:animEffect transition="in" filter="fade">
                                      <p:cBhvr>
                                        <p:cTn id="19" dur="1000"/>
                                        <p:tgtEl>
                                          <p:spTgt spid="26626">
                                            <p:txEl>
                                              <p:pRg st="4" end="4"/>
                                            </p:txEl>
                                          </p:spTgt>
                                        </p:tgtEl>
                                      </p:cBhvr>
                                    </p:animEffect>
                                    <p:anim calcmode="lin" valueType="num">
                                      <p:cBhvr>
                                        <p:cTn id="20" dur="1000" fill="hold"/>
                                        <p:tgtEl>
                                          <p:spTgt spid="26626">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2662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6626">
                                            <p:txEl>
                                              <p:pRg st="6" end="6"/>
                                            </p:txEl>
                                          </p:spTgt>
                                        </p:tgtEl>
                                        <p:attrNameLst>
                                          <p:attrName>style.visibility</p:attrName>
                                        </p:attrNameLst>
                                      </p:cBhvr>
                                      <p:to>
                                        <p:strVal val="visible"/>
                                      </p:to>
                                    </p:set>
                                    <p:animEffect transition="in" filter="fade">
                                      <p:cBhvr>
                                        <p:cTn id="26" dur="1000"/>
                                        <p:tgtEl>
                                          <p:spTgt spid="26626">
                                            <p:txEl>
                                              <p:pRg st="6" end="6"/>
                                            </p:txEl>
                                          </p:spTgt>
                                        </p:tgtEl>
                                      </p:cBhvr>
                                    </p:animEffect>
                                    <p:anim calcmode="lin" valueType="num">
                                      <p:cBhvr>
                                        <p:cTn id="27" dur="1000" fill="hold"/>
                                        <p:tgtEl>
                                          <p:spTgt spid="26626">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2662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uiExpand="1" build="p"/>
      <p:bldP spid="2775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idx="1"/>
          </p:nvPr>
        </p:nvSpPr>
        <p:spPr>
          <a:xfrm>
            <a:off x="323850" y="1484313"/>
            <a:ext cx="8496300" cy="5184775"/>
          </a:xfrm>
        </p:spPr>
        <p:txBody>
          <a:bodyPr/>
          <a:lstStyle/>
          <a:p>
            <a:pPr algn="just" eaLnBrk="1" hangingPunct="1">
              <a:lnSpc>
                <a:spcPct val="80000"/>
              </a:lnSpc>
              <a:buFontTx/>
              <a:buNone/>
            </a:pPr>
            <a:endParaRPr lang="pt-BR" sz="1000" b="1" dirty="0">
              <a:solidFill>
                <a:srgbClr val="000099"/>
              </a:solidFill>
              <a:latin typeface="Arial" charset="0"/>
            </a:endParaRPr>
          </a:p>
          <a:p>
            <a:pPr algn="just" eaLnBrk="1" hangingPunct="1">
              <a:lnSpc>
                <a:spcPct val="80000"/>
              </a:lnSpc>
            </a:pPr>
            <a:endParaRPr lang="pt-BR" sz="1000" b="1" dirty="0">
              <a:solidFill>
                <a:srgbClr val="000099"/>
              </a:solidFill>
              <a:latin typeface="Arial" charset="0"/>
            </a:endParaRPr>
          </a:p>
          <a:p>
            <a:pPr algn="just" eaLnBrk="1" hangingPunct="1">
              <a:lnSpc>
                <a:spcPct val="80000"/>
              </a:lnSpc>
            </a:pPr>
            <a:r>
              <a:rPr lang="pt-BR" sz="2600" b="1" u="sng" dirty="0">
                <a:solidFill>
                  <a:srgbClr val="000099"/>
                </a:solidFill>
                <a:latin typeface="Arial" charset="0"/>
              </a:rPr>
              <a:t>Fungibilidade</a:t>
            </a:r>
            <a:r>
              <a:rPr lang="pt-BR" sz="2600" b="1" dirty="0">
                <a:solidFill>
                  <a:srgbClr val="000099"/>
                </a:solidFill>
                <a:latin typeface="Arial" charset="0"/>
              </a:rPr>
              <a:t> no drawback:</a:t>
            </a:r>
          </a:p>
          <a:p>
            <a:pPr marL="0" indent="0" algn="just" eaLnBrk="1" hangingPunct="1">
              <a:lnSpc>
                <a:spcPct val="80000"/>
              </a:lnSpc>
              <a:buNone/>
            </a:pPr>
            <a:endParaRPr lang="pt-BR" sz="2600" b="1" dirty="0">
              <a:solidFill>
                <a:srgbClr val="000099"/>
              </a:solidFill>
              <a:latin typeface="Arial" charset="0"/>
            </a:endParaRPr>
          </a:p>
          <a:p>
            <a:pPr algn="just" eaLnBrk="1" hangingPunct="1">
              <a:lnSpc>
                <a:spcPct val="80000"/>
              </a:lnSpc>
              <a:buFont typeface="Wingdings" pitchFamily="2" charset="2"/>
              <a:buChar char="ü"/>
            </a:pPr>
            <a:r>
              <a:rPr lang="pt-BR" sz="2600" b="1" dirty="0">
                <a:solidFill>
                  <a:srgbClr val="000099"/>
                </a:solidFill>
                <a:latin typeface="Arial" charset="0"/>
              </a:rPr>
              <a:t>Substituição de insumos adquiridos ao amparo do regime por mercadorias equivalentes adquiridas sem incidência do benefício. </a:t>
            </a:r>
          </a:p>
          <a:p>
            <a:pPr algn="just" eaLnBrk="1" hangingPunct="1">
              <a:lnSpc>
                <a:spcPct val="80000"/>
              </a:lnSpc>
              <a:buFont typeface="Wingdings" pitchFamily="2" charset="2"/>
              <a:buChar char="ü"/>
            </a:pPr>
            <a:r>
              <a:rPr lang="pt-BR" sz="2600" b="1" dirty="0">
                <a:solidFill>
                  <a:srgbClr val="000099"/>
                </a:solidFill>
                <a:latin typeface="Arial" charset="0"/>
              </a:rPr>
              <a:t>Não há necessidade de segregar estoques.</a:t>
            </a:r>
          </a:p>
          <a:p>
            <a:pPr algn="just" eaLnBrk="1" hangingPunct="1">
              <a:lnSpc>
                <a:spcPct val="80000"/>
              </a:lnSpc>
              <a:buFont typeface="Wingdings" pitchFamily="2" charset="2"/>
              <a:buChar char="ü"/>
            </a:pPr>
            <a:r>
              <a:rPr lang="pt-BR" sz="2600" b="1" dirty="0">
                <a:solidFill>
                  <a:srgbClr val="000099"/>
                </a:solidFill>
                <a:latin typeface="Arial" charset="0"/>
              </a:rPr>
              <a:t>Lei nº 12.350 de 2º de dezembro de 2010; 402-A no Regulamento Aduaneiro; Portaria Conjunta RFB/SECEX nº 467, de 25 de março de 2010.</a:t>
            </a:r>
          </a:p>
          <a:p>
            <a:pPr algn="just" eaLnBrk="1" hangingPunct="1">
              <a:lnSpc>
                <a:spcPct val="80000"/>
              </a:lnSpc>
              <a:buFont typeface="Wingdings" pitchFamily="2" charset="2"/>
              <a:buChar char="ü"/>
            </a:pPr>
            <a:r>
              <a:rPr lang="pt-BR" sz="2600" b="1" dirty="0">
                <a:solidFill>
                  <a:srgbClr val="000099"/>
                </a:solidFill>
                <a:latin typeface="Arial" charset="0"/>
              </a:rPr>
              <a:t>Portaria Conjunta RFB/SECEX 1.618/2014. </a:t>
            </a:r>
          </a:p>
          <a:p>
            <a:pPr algn="just" eaLnBrk="1" hangingPunct="1">
              <a:lnSpc>
                <a:spcPct val="80000"/>
              </a:lnSpc>
            </a:pPr>
            <a:endParaRPr lang="pt-BR" sz="2600" b="1" dirty="0">
              <a:solidFill>
                <a:srgbClr val="000099"/>
              </a:solidFill>
              <a:latin typeface="Arial" charset="0"/>
            </a:endParaRPr>
          </a:p>
          <a:p>
            <a:pPr algn="just" eaLnBrk="1" hangingPunct="1">
              <a:lnSpc>
                <a:spcPct val="80000"/>
              </a:lnSpc>
              <a:buFontTx/>
              <a:buNone/>
            </a:pPr>
            <a:endParaRPr lang="pt-BR" sz="1000" b="1" dirty="0">
              <a:solidFill>
                <a:srgbClr val="000099"/>
              </a:solidFill>
              <a:latin typeface="Arial" charset="0"/>
            </a:endParaRPr>
          </a:p>
          <a:p>
            <a:pPr marL="0" indent="0" algn="just" eaLnBrk="1" hangingPunct="1">
              <a:lnSpc>
                <a:spcPct val="80000"/>
              </a:lnSpc>
              <a:buNone/>
            </a:pPr>
            <a:endParaRPr lang="pt-BR" sz="2600" b="1" dirty="0">
              <a:solidFill>
                <a:srgbClr val="800000"/>
              </a:solidFill>
              <a:latin typeface="Arial" charset="0"/>
            </a:endParaRPr>
          </a:p>
          <a:p>
            <a:pPr algn="just" eaLnBrk="1" hangingPunct="1">
              <a:lnSpc>
                <a:spcPct val="80000"/>
              </a:lnSpc>
            </a:pPr>
            <a:endParaRPr lang="pt-BR" sz="2600" b="1" dirty="0">
              <a:solidFill>
                <a:srgbClr val="000099"/>
              </a:solidFill>
              <a:latin typeface="Arial" charset="0"/>
            </a:endParaRPr>
          </a:p>
        </p:txBody>
      </p:sp>
      <p:sp>
        <p:nvSpPr>
          <p:cNvPr id="26628" name="Text Box 5"/>
          <p:cNvSpPr txBox="1">
            <a:spLocks noChangeArrowheads="1"/>
          </p:cNvSpPr>
          <p:nvPr/>
        </p:nvSpPr>
        <p:spPr bwMode="auto">
          <a:xfrm>
            <a:off x="900113" y="511175"/>
            <a:ext cx="6696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lnSpc>
                <a:spcPct val="60000"/>
              </a:lnSpc>
              <a:spcBef>
                <a:spcPct val="50000"/>
              </a:spcBef>
              <a:buChar char="•"/>
              <a:defRPr sz="2600" b="1" i="1">
                <a:solidFill>
                  <a:schemeClr val="bg1"/>
                </a:solidFill>
                <a:latin typeface="Arial" charset="0"/>
              </a:defRPr>
            </a:lvl1pPr>
            <a:lvl2pPr marL="742950" indent="-285750" algn="just" eaLnBrk="0" hangingPunct="0">
              <a:lnSpc>
                <a:spcPct val="60000"/>
              </a:lnSpc>
              <a:spcBef>
                <a:spcPct val="50000"/>
              </a:spcBef>
              <a:buChar char="•"/>
              <a:defRPr sz="2600" b="1" i="1">
                <a:solidFill>
                  <a:schemeClr val="bg1"/>
                </a:solidFill>
                <a:latin typeface="Arial" charset="0"/>
              </a:defRPr>
            </a:lvl2pPr>
            <a:lvl3pPr marL="1143000" indent="-228600" algn="just" eaLnBrk="0" hangingPunct="0">
              <a:lnSpc>
                <a:spcPct val="60000"/>
              </a:lnSpc>
              <a:spcBef>
                <a:spcPct val="50000"/>
              </a:spcBef>
              <a:buChar char="•"/>
              <a:defRPr sz="2600" b="1" i="1">
                <a:solidFill>
                  <a:schemeClr val="bg1"/>
                </a:solidFill>
                <a:latin typeface="Arial" charset="0"/>
              </a:defRPr>
            </a:lvl3pPr>
            <a:lvl4pPr marL="1600200" indent="-228600" algn="just" eaLnBrk="0" hangingPunct="0">
              <a:lnSpc>
                <a:spcPct val="60000"/>
              </a:lnSpc>
              <a:spcBef>
                <a:spcPct val="50000"/>
              </a:spcBef>
              <a:buChar char="•"/>
              <a:defRPr sz="2600" b="1" i="1">
                <a:solidFill>
                  <a:schemeClr val="bg1"/>
                </a:solidFill>
                <a:latin typeface="Arial" charset="0"/>
              </a:defRPr>
            </a:lvl4pPr>
            <a:lvl5pPr marL="2057400" indent="-228600" algn="just" eaLnBrk="0" hangingPunct="0">
              <a:lnSpc>
                <a:spcPct val="60000"/>
              </a:lnSpc>
              <a:spcBef>
                <a:spcPct val="50000"/>
              </a:spcBef>
              <a:buChar char="•"/>
              <a:defRPr sz="2600" b="1" i="1">
                <a:solidFill>
                  <a:schemeClr val="bg1"/>
                </a:solidFill>
                <a:latin typeface="Arial" charset="0"/>
              </a:defRPr>
            </a:lvl5pPr>
            <a:lvl6pPr marL="2514600" indent="-228600" algn="just" eaLnBrk="0" fontAlgn="base" hangingPunct="0">
              <a:lnSpc>
                <a:spcPct val="60000"/>
              </a:lnSpc>
              <a:spcBef>
                <a:spcPct val="50000"/>
              </a:spcBef>
              <a:spcAft>
                <a:spcPct val="0"/>
              </a:spcAft>
              <a:buChar char="•"/>
              <a:defRPr sz="2600" b="1" i="1">
                <a:solidFill>
                  <a:schemeClr val="bg1"/>
                </a:solidFill>
                <a:latin typeface="Arial" charset="0"/>
              </a:defRPr>
            </a:lvl6pPr>
            <a:lvl7pPr marL="2971800" indent="-228600" algn="just" eaLnBrk="0" fontAlgn="base" hangingPunct="0">
              <a:lnSpc>
                <a:spcPct val="60000"/>
              </a:lnSpc>
              <a:spcBef>
                <a:spcPct val="50000"/>
              </a:spcBef>
              <a:spcAft>
                <a:spcPct val="0"/>
              </a:spcAft>
              <a:buChar char="•"/>
              <a:defRPr sz="2600" b="1" i="1">
                <a:solidFill>
                  <a:schemeClr val="bg1"/>
                </a:solidFill>
                <a:latin typeface="Arial" charset="0"/>
              </a:defRPr>
            </a:lvl7pPr>
            <a:lvl8pPr marL="3429000" indent="-228600" algn="just" eaLnBrk="0" fontAlgn="base" hangingPunct="0">
              <a:lnSpc>
                <a:spcPct val="60000"/>
              </a:lnSpc>
              <a:spcBef>
                <a:spcPct val="50000"/>
              </a:spcBef>
              <a:spcAft>
                <a:spcPct val="0"/>
              </a:spcAft>
              <a:buChar char="•"/>
              <a:defRPr sz="2600" b="1" i="1">
                <a:solidFill>
                  <a:schemeClr val="bg1"/>
                </a:solidFill>
                <a:latin typeface="Arial" charset="0"/>
              </a:defRPr>
            </a:lvl8pPr>
            <a:lvl9pPr marL="3886200" indent="-228600" algn="just" eaLnBrk="0" fontAlgn="base" hangingPunct="0">
              <a:lnSpc>
                <a:spcPct val="60000"/>
              </a:lnSpc>
              <a:spcBef>
                <a:spcPct val="50000"/>
              </a:spcBef>
              <a:spcAft>
                <a:spcPct val="0"/>
              </a:spcAft>
              <a:buChar char="•"/>
              <a:defRPr sz="2600" b="1" i="1">
                <a:solidFill>
                  <a:schemeClr val="bg1"/>
                </a:solidFill>
                <a:latin typeface="Arial" charset="0"/>
              </a:defRPr>
            </a:lvl9pPr>
          </a:lstStyle>
          <a:p>
            <a:pPr algn="l" eaLnBrk="1" hangingPunct="1">
              <a:lnSpc>
                <a:spcPct val="100000"/>
              </a:lnSpc>
              <a:buFontTx/>
              <a:buNone/>
            </a:pPr>
            <a:r>
              <a:rPr lang="pt-BR" sz="2000">
                <a:solidFill>
                  <a:schemeClr val="tx1"/>
                </a:solidFill>
                <a:latin typeface="Tahoma" pitchFamily="34" charset="0"/>
              </a:rPr>
              <a:t>DRAWBACK INTEGRADO</a:t>
            </a:r>
          </a:p>
        </p:txBody>
      </p:sp>
      <p:sp>
        <p:nvSpPr>
          <p:cNvPr id="277510" name="Rectangle 6"/>
          <p:cNvSpPr>
            <a:spLocks noChangeArrowheads="1"/>
          </p:cNvSpPr>
          <p:nvPr/>
        </p:nvSpPr>
        <p:spPr bwMode="auto">
          <a:xfrm>
            <a:off x="0" y="0"/>
            <a:ext cx="9144000" cy="6858000"/>
          </a:xfrm>
          <a:prstGeom prst="rect">
            <a:avLst/>
          </a:prstGeom>
          <a:noFill/>
          <a:ln w="190500">
            <a:solidFill>
              <a:schemeClr val="bg1"/>
            </a:solidFill>
            <a:miter lim="800000"/>
            <a:headEnd/>
            <a:tailEnd/>
          </a:ln>
          <a:effectLst/>
          <a:extLst/>
        </p:spPr>
        <p:txBody>
          <a:bodyPr wrap="none" anchor="ctr"/>
          <a:lstStyle/>
          <a:p>
            <a:pPr algn="just">
              <a:lnSpc>
                <a:spcPct val="60000"/>
              </a:lnSpc>
              <a:spcBef>
                <a:spcPct val="50000"/>
              </a:spcBef>
              <a:buFontTx/>
              <a:buChar char="•"/>
              <a:defRPr/>
            </a:pPr>
            <a:endParaRPr lang="pt-BR">
              <a:effectLst>
                <a:outerShdw blurRad="38100" dist="38100" dir="2700000" algn="tl">
                  <a:srgbClr val="000000">
                    <a:alpha val="43137"/>
                  </a:srgbClr>
                </a:outerShdw>
              </a:effectLst>
              <a:cs typeface="+mn-cs"/>
            </a:endParaRPr>
          </a:p>
        </p:txBody>
      </p:sp>
      <p:sp>
        <p:nvSpPr>
          <p:cNvPr id="277511" name="Text Box 7"/>
          <p:cNvSpPr txBox="1">
            <a:spLocks noChangeArrowheads="1"/>
          </p:cNvSpPr>
          <p:nvPr/>
        </p:nvSpPr>
        <p:spPr bwMode="auto">
          <a:xfrm>
            <a:off x="1476375" y="981075"/>
            <a:ext cx="6324600" cy="457200"/>
          </a:xfrm>
          <a:prstGeom prst="rect">
            <a:avLst/>
          </a:prstGeom>
          <a:solidFill>
            <a:srgbClr val="CCFFFF"/>
          </a:solidFill>
          <a:ln>
            <a:noFill/>
          </a:ln>
          <a:effectLst/>
        </p:spPr>
        <p:txBody>
          <a:bodyPr>
            <a:spAutoFit/>
          </a:bodyPr>
          <a:lstStyle/>
          <a:p>
            <a:pPr algn="ctr">
              <a:spcBef>
                <a:spcPct val="50000"/>
              </a:spcBef>
              <a:defRPr/>
            </a:pPr>
            <a:r>
              <a:rPr lang="pt-BR" sz="2400" i="0" dirty="0">
                <a:solidFill>
                  <a:srgbClr val="000099"/>
                </a:solidFill>
                <a:effectLst>
                  <a:outerShdw blurRad="38100" dist="38100" dir="2700000" algn="tl">
                    <a:srgbClr val="FFFFFF"/>
                  </a:outerShdw>
                </a:effectLst>
                <a:cs typeface="+mn-cs"/>
              </a:rPr>
              <a:t>CARACTERÍSTICAS GERAIS</a:t>
            </a:r>
          </a:p>
        </p:txBody>
      </p:sp>
      <p:sp>
        <p:nvSpPr>
          <p:cNvPr id="7" name="CaixaDeTexto 6"/>
          <p:cNvSpPr txBox="1"/>
          <p:nvPr/>
        </p:nvSpPr>
        <p:spPr>
          <a:xfrm>
            <a:off x="660468" y="135880"/>
            <a:ext cx="7848872" cy="430887"/>
          </a:xfrm>
          <a:prstGeom prst="rect">
            <a:avLst/>
          </a:prstGeom>
          <a:noFill/>
        </p:spPr>
        <p:txBody>
          <a:bodyPr wrap="square" rtlCol="0">
            <a:spAutoFit/>
          </a:bodyPr>
          <a:lstStyle/>
          <a:p>
            <a:r>
              <a:rPr lang="pt-BR" sz="1400" dirty="0">
                <a:solidFill>
                  <a:srgbClr val="002060"/>
                </a:solidFill>
              </a:rPr>
              <a:t>MDIC</a:t>
            </a:r>
          </a:p>
          <a:p>
            <a:r>
              <a:rPr lang="pt-BR" sz="800" dirty="0">
                <a:solidFill>
                  <a:srgbClr val="002060"/>
                </a:solidFill>
              </a:rPr>
              <a:t>Ministério da Indústria, Comércio Exterior e Serviços</a:t>
            </a:r>
          </a:p>
        </p:txBody>
      </p:sp>
      <p:pic>
        <p:nvPicPr>
          <p:cNvPr id="8" name="Picture 4" descr="Descrição: http://www.designculture.com.br/wp-content/uploads/2014/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362" y="185837"/>
            <a:ext cx="522106" cy="29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70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7511"/>
                                        </p:tgtEl>
                                        <p:attrNameLst>
                                          <p:attrName>style.visibility</p:attrName>
                                        </p:attrNameLst>
                                      </p:cBhvr>
                                      <p:to>
                                        <p:strVal val="visible"/>
                                      </p:to>
                                    </p:set>
                                    <p:animEffect transition="in" filter="fade">
                                      <p:cBhvr>
                                        <p:cTn id="7" dur="1000"/>
                                        <p:tgtEl>
                                          <p:spTgt spid="277511"/>
                                        </p:tgtEl>
                                      </p:cBhvr>
                                    </p:animEffect>
                                    <p:anim calcmode="lin" valueType="num">
                                      <p:cBhvr>
                                        <p:cTn id="8" dur="1000" fill="hold"/>
                                        <p:tgtEl>
                                          <p:spTgt spid="277511"/>
                                        </p:tgtEl>
                                        <p:attrNameLst>
                                          <p:attrName>ppt_x</p:attrName>
                                        </p:attrNameLst>
                                      </p:cBhvr>
                                      <p:tavLst>
                                        <p:tav tm="0">
                                          <p:val>
                                            <p:strVal val="#ppt_x"/>
                                          </p:val>
                                        </p:tav>
                                        <p:tav tm="100000">
                                          <p:val>
                                            <p:strVal val="#ppt_x"/>
                                          </p:val>
                                        </p:tav>
                                      </p:tavLst>
                                    </p:anim>
                                    <p:anim calcmode="lin" valueType="num">
                                      <p:cBhvr>
                                        <p:cTn id="9" dur="1000" fill="hold"/>
                                        <p:tgtEl>
                                          <p:spTgt spid="2775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6626">
                                            <p:txEl>
                                              <p:pRg st="2" end="2"/>
                                            </p:txEl>
                                          </p:spTgt>
                                        </p:tgtEl>
                                        <p:attrNameLst>
                                          <p:attrName>style.visibility</p:attrName>
                                        </p:attrNameLst>
                                      </p:cBhvr>
                                      <p:to>
                                        <p:strVal val="visible"/>
                                      </p:to>
                                    </p:set>
                                    <p:animEffect transition="in" filter="fade">
                                      <p:cBhvr>
                                        <p:cTn id="12" dur="1000"/>
                                        <p:tgtEl>
                                          <p:spTgt spid="26626">
                                            <p:txEl>
                                              <p:pRg st="2" end="2"/>
                                            </p:txEl>
                                          </p:spTgt>
                                        </p:tgtEl>
                                      </p:cBhvr>
                                    </p:animEffect>
                                    <p:anim calcmode="lin" valueType="num">
                                      <p:cBhvr>
                                        <p:cTn id="13" dur="1000" fill="hold"/>
                                        <p:tgtEl>
                                          <p:spTgt spid="26626">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662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6626">
                                            <p:txEl>
                                              <p:pRg st="4" end="4"/>
                                            </p:txEl>
                                          </p:spTgt>
                                        </p:tgtEl>
                                        <p:attrNameLst>
                                          <p:attrName>style.visibility</p:attrName>
                                        </p:attrNameLst>
                                      </p:cBhvr>
                                      <p:to>
                                        <p:strVal val="visible"/>
                                      </p:to>
                                    </p:set>
                                    <p:animEffect transition="in" filter="fade">
                                      <p:cBhvr>
                                        <p:cTn id="19" dur="1000"/>
                                        <p:tgtEl>
                                          <p:spTgt spid="26626">
                                            <p:txEl>
                                              <p:pRg st="4" end="4"/>
                                            </p:txEl>
                                          </p:spTgt>
                                        </p:tgtEl>
                                      </p:cBhvr>
                                    </p:animEffect>
                                    <p:anim calcmode="lin" valueType="num">
                                      <p:cBhvr>
                                        <p:cTn id="20" dur="1000" fill="hold"/>
                                        <p:tgtEl>
                                          <p:spTgt spid="26626">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2662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6626">
                                            <p:txEl>
                                              <p:pRg st="5" end="5"/>
                                            </p:txEl>
                                          </p:spTgt>
                                        </p:tgtEl>
                                        <p:attrNameLst>
                                          <p:attrName>style.visibility</p:attrName>
                                        </p:attrNameLst>
                                      </p:cBhvr>
                                      <p:to>
                                        <p:strVal val="visible"/>
                                      </p:to>
                                    </p:set>
                                    <p:animEffect transition="in" filter="fade">
                                      <p:cBhvr>
                                        <p:cTn id="26" dur="1000"/>
                                        <p:tgtEl>
                                          <p:spTgt spid="26626">
                                            <p:txEl>
                                              <p:pRg st="5" end="5"/>
                                            </p:txEl>
                                          </p:spTgt>
                                        </p:tgtEl>
                                      </p:cBhvr>
                                    </p:animEffect>
                                    <p:anim calcmode="lin" valueType="num">
                                      <p:cBhvr>
                                        <p:cTn id="27" dur="1000" fill="hold"/>
                                        <p:tgtEl>
                                          <p:spTgt spid="26626">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2662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6626">
                                            <p:txEl>
                                              <p:pRg st="6" end="6"/>
                                            </p:txEl>
                                          </p:spTgt>
                                        </p:tgtEl>
                                        <p:attrNameLst>
                                          <p:attrName>style.visibility</p:attrName>
                                        </p:attrNameLst>
                                      </p:cBhvr>
                                      <p:to>
                                        <p:strVal val="visible"/>
                                      </p:to>
                                    </p:set>
                                    <p:animEffect transition="in" filter="fade">
                                      <p:cBhvr>
                                        <p:cTn id="33" dur="1000"/>
                                        <p:tgtEl>
                                          <p:spTgt spid="26626">
                                            <p:txEl>
                                              <p:pRg st="6" end="6"/>
                                            </p:txEl>
                                          </p:spTgt>
                                        </p:tgtEl>
                                      </p:cBhvr>
                                    </p:animEffect>
                                    <p:anim calcmode="lin" valueType="num">
                                      <p:cBhvr>
                                        <p:cTn id="34" dur="1000" fill="hold"/>
                                        <p:tgtEl>
                                          <p:spTgt spid="26626">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2662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6626">
                                            <p:txEl>
                                              <p:pRg st="7" end="7"/>
                                            </p:txEl>
                                          </p:spTgt>
                                        </p:tgtEl>
                                        <p:attrNameLst>
                                          <p:attrName>style.visibility</p:attrName>
                                        </p:attrNameLst>
                                      </p:cBhvr>
                                      <p:to>
                                        <p:strVal val="visible"/>
                                      </p:to>
                                    </p:set>
                                    <p:animEffect transition="in" filter="fade">
                                      <p:cBhvr>
                                        <p:cTn id="40" dur="1000"/>
                                        <p:tgtEl>
                                          <p:spTgt spid="26626">
                                            <p:txEl>
                                              <p:pRg st="7" end="7"/>
                                            </p:txEl>
                                          </p:spTgt>
                                        </p:tgtEl>
                                      </p:cBhvr>
                                    </p:animEffect>
                                    <p:anim calcmode="lin" valueType="num">
                                      <p:cBhvr>
                                        <p:cTn id="41" dur="1000" fill="hold"/>
                                        <p:tgtEl>
                                          <p:spTgt spid="26626">
                                            <p:txEl>
                                              <p:pRg st="7" end="7"/>
                                            </p:txEl>
                                          </p:spTgt>
                                        </p:tgtEl>
                                        <p:attrNameLst>
                                          <p:attrName>ppt_x</p:attrName>
                                        </p:attrNameLst>
                                      </p:cBhvr>
                                      <p:tavLst>
                                        <p:tav tm="0">
                                          <p:val>
                                            <p:strVal val="#ppt_x"/>
                                          </p:val>
                                        </p:tav>
                                        <p:tav tm="100000">
                                          <p:val>
                                            <p:strVal val="#ppt_x"/>
                                          </p:val>
                                        </p:tav>
                                      </p:tavLst>
                                    </p:anim>
                                    <p:anim calcmode="lin" valueType="num">
                                      <p:cBhvr>
                                        <p:cTn id="42" dur="1000" fill="hold"/>
                                        <p:tgtEl>
                                          <p:spTgt spid="2662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uild="p"/>
      <p:bldP spid="2775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1619250" y="2205038"/>
            <a:ext cx="6048375" cy="228917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lnSpc>
                <a:spcPct val="60000"/>
              </a:lnSpc>
              <a:spcBef>
                <a:spcPct val="50000"/>
              </a:spcBef>
              <a:buChar char="•"/>
              <a:defRPr sz="2600" b="1" i="1">
                <a:solidFill>
                  <a:schemeClr val="bg1"/>
                </a:solidFill>
                <a:latin typeface="Arial" charset="0"/>
              </a:defRPr>
            </a:lvl1pPr>
            <a:lvl2pPr marL="742950" indent="-285750" algn="just" eaLnBrk="0" hangingPunct="0">
              <a:lnSpc>
                <a:spcPct val="60000"/>
              </a:lnSpc>
              <a:spcBef>
                <a:spcPct val="50000"/>
              </a:spcBef>
              <a:buChar char="•"/>
              <a:defRPr sz="2600" b="1" i="1">
                <a:solidFill>
                  <a:schemeClr val="bg1"/>
                </a:solidFill>
                <a:latin typeface="Arial" charset="0"/>
              </a:defRPr>
            </a:lvl2pPr>
            <a:lvl3pPr marL="1143000" indent="-228600" algn="just" eaLnBrk="0" hangingPunct="0">
              <a:lnSpc>
                <a:spcPct val="60000"/>
              </a:lnSpc>
              <a:spcBef>
                <a:spcPct val="50000"/>
              </a:spcBef>
              <a:buChar char="•"/>
              <a:defRPr sz="2600" b="1" i="1">
                <a:solidFill>
                  <a:schemeClr val="bg1"/>
                </a:solidFill>
                <a:latin typeface="Arial" charset="0"/>
              </a:defRPr>
            </a:lvl3pPr>
            <a:lvl4pPr marL="1600200" indent="-228600" algn="just" eaLnBrk="0" hangingPunct="0">
              <a:lnSpc>
                <a:spcPct val="60000"/>
              </a:lnSpc>
              <a:spcBef>
                <a:spcPct val="50000"/>
              </a:spcBef>
              <a:buChar char="•"/>
              <a:defRPr sz="2600" b="1" i="1">
                <a:solidFill>
                  <a:schemeClr val="bg1"/>
                </a:solidFill>
                <a:latin typeface="Arial" charset="0"/>
              </a:defRPr>
            </a:lvl4pPr>
            <a:lvl5pPr marL="2057400" indent="-228600" algn="just" eaLnBrk="0" hangingPunct="0">
              <a:lnSpc>
                <a:spcPct val="60000"/>
              </a:lnSpc>
              <a:spcBef>
                <a:spcPct val="50000"/>
              </a:spcBef>
              <a:buChar char="•"/>
              <a:defRPr sz="2600" b="1" i="1">
                <a:solidFill>
                  <a:schemeClr val="bg1"/>
                </a:solidFill>
                <a:latin typeface="Arial" charset="0"/>
              </a:defRPr>
            </a:lvl5pPr>
            <a:lvl6pPr marL="2514600" indent="-228600" algn="just" eaLnBrk="0" fontAlgn="base" hangingPunct="0">
              <a:lnSpc>
                <a:spcPct val="60000"/>
              </a:lnSpc>
              <a:spcBef>
                <a:spcPct val="50000"/>
              </a:spcBef>
              <a:spcAft>
                <a:spcPct val="0"/>
              </a:spcAft>
              <a:buChar char="•"/>
              <a:defRPr sz="2600" b="1" i="1">
                <a:solidFill>
                  <a:schemeClr val="bg1"/>
                </a:solidFill>
                <a:latin typeface="Arial" charset="0"/>
              </a:defRPr>
            </a:lvl6pPr>
            <a:lvl7pPr marL="2971800" indent="-228600" algn="just" eaLnBrk="0" fontAlgn="base" hangingPunct="0">
              <a:lnSpc>
                <a:spcPct val="60000"/>
              </a:lnSpc>
              <a:spcBef>
                <a:spcPct val="50000"/>
              </a:spcBef>
              <a:spcAft>
                <a:spcPct val="0"/>
              </a:spcAft>
              <a:buChar char="•"/>
              <a:defRPr sz="2600" b="1" i="1">
                <a:solidFill>
                  <a:schemeClr val="bg1"/>
                </a:solidFill>
                <a:latin typeface="Arial" charset="0"/>
              </a:defRPr>
            </a:lvl7pPr>
            <a:lvl8pPr marL="3429000" indent="-228600" algn="just" eaLnBrk="0" fontAlgn="base" hangingPunct="0">
              <a:lnSpc>
                <a:spcPct val="60000"/>
              </a:lnSpc>
              <a:spcBef>
                <a:spcPct val="50000"/>
              </a:spcBef>
              <a:spcAft>
                <a:spcPct val="0"/>
              </a:spcAft>
              <a:buChar char="•"/>
              <a:defRPr sz="2600" b="1" i="1">
                <a:solidFill>
                  <a:schemeClr val="bg1"/>
                </a:solidFill>
                <a:latin typeface="Arial" charset="0"/>
              </a:defRPr>
            </a:lvl8pPr>
            <a:lvl9pPr marL="3886200" indent="-228600" algn="just" eaLnBrk="0" fontAlgn="base" hangingPunct="0">
              <a:lnSpc>
                <a:spcPct val="60000"/>
              </a:lnSpc>
              <a:spcBef>
                <a:spcPct val="50000"/>
              </a:spcBef>
              <a:spcAft>
                <a:spcPct val="0"/>
              </a:spcAft>
              <a:buChar char="•"/>
              <a:defRPr sz="2600" b="1" i="1">
                <a:solidFill>
                  <a:schemeClr val="bg1"/>
                </a:solidFill>
                <a:latin typeface="Arial" charset="0"/>
              </a:defRPr>
            </a:lvl9pPr>
          </a:lstStyle>
          <a:p>
            <a:pPr algn="ctr" eaLnBrk="1" hangingPunct="1">
              <a:lnSpc>
                <a:spcPct val="100000"/>
              </a:lnSpc>
              <a:buFontTx/>
              <a:buNone/>
            </a:pPr>
            <a:endParaRPr lang="pt-BR" sz="3600" i="0">
              <a:solidFill>
                <a:srgbClr val="FFFF00"/>
              </a:solidFill>
            </a:endParaRPr>
          </a:p>
          <a:p>
            <a:pPr algn="ctr" eaLnBrk="1" hangingPunct="1">
              <a:lnSpc>
                <a:spcPct val="100000"/>
              </a:lnSpc>
              <a:buFontTx/>
              <a:buNone/>
            </a:pPr>
            <a:r>
              <a:rPr lang="pt-BR" sz="3600" i="0">
                <a:solidFill>
                  <a:srgbClr val="000099"/>
                </a:solidFill>
              </a:rPr>
              <a:t>FASE DA CONCESSÃO</a:t>
            </a:r>
          </a:p>
          <a:p>
            <a:pPr algn="ctr" eaLnBrk="1" hangingPunct="1">
              <a:lnSpc>
                <a:spcPct val="100000"/>
              </a:lnSpc>
              <a:buFontTx/>
              <a:buNone/>
            </a:pPr>
            <a:endParaRPr lang="pt-BR" sz="3600" i="0">
              <a:solidFill>
                <a:srgbClr val="FFFF00"/>
              </a:solidFill>
            </a:endParaRPr>
          </a:p>
        </p:txBody>
      </p:sp>
      <p:sp>
        <p:nvSpPr>
          <p:cNvPr id="28676" name="Text Box 4"/>
          <p:cNvSpPr txBox="1">
            <a:spLocks noChangeArrowheads="1"/>
          </p:cNvSpPr>
          <p:nvPr/>
        </p:nvSpPr>
        <p:spPr bwMode="auto">
          <a:xfrm>
            <a:off x="1097757" y="801688"/>
            <a:ext cx="64817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lnSpc>
                <a:spcPct val="60000"/>
              </a:lnSpc>
              <a:spcBef>
                <a:spcPct val="50000"/>
              </a:spcBef>
              <a:buChar char="•"/>
              <a:defRPr sz="2600" b="1" i="1">
                <a:solidFill>
                  <a:schemeClr val="bg1"/>
                </a:solidFill>
                <a:latin typeface="Arial" charset="0"/>
              </a:defRPr>
            </a:lvl1pPr>
            <a:lvl2pPr marL="742950" indent="-285750" algn="just" eaLnBrk="0" hangingPunct="0">
              <a:lnSpc>
                <a:spcPct val="60000"/>
              </a:lnSpc>
              <a:spcBef>
                <a:spcPct val="50000"/>
              </a:spcBef>
              <a:buChar char="•"/>
              <a:defRPr sz="2600" b="1" i="1">
                <a:solidFill>
                  <a:schemeClr val="bg1"/>
                </a:solidFill>
                <a:latin typeface="Arial" charset="0"/>
              </a:defRPr>
            </a:lvl2pPr>
            <a:lvl3pPr marL="1143000" indent="-228600" algn="just" eaLnBrk="0" hangingPunct="0">
              <a:lnSpc>
                <a:spcPct val="60000"/>
              </a:lnSpc>
              <a:spcBef>
                <a:spcPct val="50000"/>
              </a:spcBef>
              <a:buChar char="•"/>
              <a:defRPr sz="2600" b="1" i="1">
                <a:solidFill>
                  <a:schemeClr val="bg1"/>
                </a:solidFill>
                <a:latin typeface="Arial" charset="0"/>
              </a:defRPr>
            </a:lvl3pPr>
            <a:lvl4pPr marL="1600200" indent="-228600" algn="just" eaLnBrk="0" hangingPunct="0">
              <a:lnSpc>
                <a:spcPct val="60000"/>
              </a:lnSpc>
              <a:spcBef>
                <a:spcPct val="50000"/>
              </a:spcBef>
              <a:buChar char="•"/>
              <a:defRPr sz="2600" b="1" i="1">
                <a:solidFill>
                  <a:schemeClr val="bg1"/>
                </a:solidFill>
                <a:latin typeface="Arial" charset="0"/>
              </a:defRPr>
            </a:lvl4pPr>
            <a:lvl5pPr marL="2057400" indent="-228600" algn="just" eaLnBrk="0" hangingPunct="0">
              <a:lnSpc>
                <a:spcPct val="60000"/>
              </a:lnSpc>
              <a:spcBef>
                <a:spcPct val="50000"/>
              </a:spcBef>
              <a:buChar char="•"/>
              <a:defRPr sz="2600" b="1" i="1">
                <a:solidFill>
                  <a:schemeClr val="bg1"/>
                </a:solidFill>
                <a:latin typeface="Arial" charset="0"/>
              </a:defRPr>
            </a:lvl5pPr>
            <a:lvl6pPr marL="2514600" indent="-228600" algn="just" eaLnBrk="0" fontAlgn="base" hangingPunct="0">
              <a:lnSpc>
                <a:spcPct val="60000"/>
              </a:lnSpc>
              <a:spcBef>
                <a:spcPct val="50000"/>
              </a:spcBef>
              <a:spcAft>
                <a:spcPct val="0"/>
              </a:spcAft>
              <a:buChar char="•"/>
              <a:defRPr sz="2600" b="1" i="1">
                <a:solidFill>
                  <a:schemeClr val="bg1"/>
                </a:solidFill>
                <a:latin typeface="Arial" charset="0"/>
              </a:defRPr>
            </a:lvl6pPr>
            <a:lvl7pPr marL="2971800" indent="-228600" algn="just" eaLnBrk="0" fontAlgn="base" hangingPunct="0">
              <a:lnSpc>
                <a:spcPct val="60000"/>
              </a:lnSpc>
              <a:spcBef>
                <a:spcPct val="50000"/>
              </a:spcBef>
              <a:spcAft>
                <a:spcPct val="0"/>
              </a:spcAft>
              <a:buChar char="•"/>
              <a:defRPr sz="2600" b="1" i="1">
                <a:solidFill>
                  <a:schemeClr val="bg1"/>
                </a:solidFill>
                <a:latin typeface="Arial" charset="0"/>
              </a:defRPr>
            </a:lvl7pPr>
            <a:lvl8pPr marL="3429000" indent="-228600" algn="just" eaLnBrk="0" fontAlgn="base" hangingPunct="0">
              <a:lnSpc>
                <a:spcPct val="60000"/>
              </a:lnSpc>
              <a:spcBef>
                <a:spcPct val="50000"/>
              </a:spcBef>
              <a:spcAft>
                <a:spcPct val="0"/>
              </a:spcAft>
              <a:buChar char="•"/>
              <a:defRPr sz="2600" b="1" i="1">
                <a:solidFill>
                  <a:schemeClr val="bg1"/>
                </a:solidFill>
                <a:latin typeface="Arial" charset="0"/>
              </a:defRPr>
            </a:lvl8pPr>
            <a:lvl9pPr marL="3886200" indent="-228600" algn="just" eaLnBrk="0" fontAlgn="base" hangingPunct="0">
              <a:lnSpc>
                <a:spcPct val="60000"/>
              </a:lnSpc>
              <a:spcBef>
                <a:spcPct val="50000"/>
              </a:spcBef>
              <a:spcAft>
                <a:spcPct val="0"/>
              </a:spcAft>
              <a:buChar char="•"/>
              <a:defRPr sz="2600" b="1" i="1">
                <a:solidFill>
                  <a:schemeClr val="bg1"/>
                </a:solidFill>
                <a:latin typeface="Arial" charset="0"/>
              </a:defRPr>
            </a:lvl9pPr>
          </a:lstStyle>
          <a:p>
            <a:pPr algn="l" eaLnBrk="1" hangingPunct="1">
              <a:lnSpc>
                <a:spcPct val="100000"/>
              </a:lnSpc>
              <a:buFontTx/>
              <a:buNone/>
            </a:pPr>
            <a:r>
              <a:rPr lang="pt-BR" sz="2000" dirty="0">
                <a:solidFill>
                  <a:schemeClr val="tx1"/>
                </a:solidFill>
                <a:latin typeface="Tahoma" pitchFamily="34" charset="0"/>
              </a:rPr>
              <a:t>DRAWBACK INTEGRADO SUSPENSÃO</a:t>
            </a:r>
          </a:p>
        </p:txBody>
      </p:sp>
      <p:sp>
        <p:nvSpPr>
          <p:cNvPr id="299013" name="Rectangle 5"/>
          <p:cNvSpPr>
            <a:spLocks noChangeArrowheads="1"/>
          </p:cNvSpPr>
          <p:nvPr/>
        </p:nvSpPr>
        <p:spPr bwMode="auto">
          <a:xfrm>
            <a:off x="0" y="0"/>
            <a:ext cx="9144000" cy="6858000"/>
          </a:xfrm>
          <a:prstGeom prst="rect">
            <a:avLst/>
          </a:prstGeom>
          <a:noFill/>
          <a:ln w="190500">
            <a:solidFill>
              <a:schemeClr val="bg1"/>
            </a:solidFill>
            <a:miter lim="800000"/>
            <a:headEnd/>
            <a:tailEnd/>
          </a:ln>
          <a:effectLst/>
          <a:extLst/>
        </p:spPr>
        <p:txBody>
          <a:bodyPr wrap="none" anchor="ctr"/>
          <a:lstStyle/>
          <a:p>
            <a:pPr algn="just">
              <a:lnSpc>
                <a:spcPct val="60000"/>
              </a:lnSpc>
              <a:spcBef>
                <a:spcPct val="50000"/>
              </a:spcBef>
              <a:buFontTx/>
              <a:buChar char="•"/>
              <a:defRPr/>
            </a:pPr>
            <a:endParaRPr lang="pt-BR">
              <a:effectLst>
                <a:outerShdw blurRad="38100" dist="38100" dir="2700000" algn="tl">
                  <a:srgbClr val="000000">
                    <a:alpha val="43137"/>
                  </a:srgbClr>
                </a:outerShdw>
              </a:effectLst>
              <a:cs typeface="+mn-cs"/>
            </a:endParaRPr>
          </a:p>
        </p:txBody>
      </p:sp>
      <p:sp>
        <p:nvSpPr>
          <p:cNvPr id="6" name="CaixaDeTexto 5"/>
          <p:cNvSpPr txBox="1"/>
          <p:nvPr/>
        </p:nvSpPr>
        <p:spPr>
          <a:xfrm>
            <a:off x="660468" y="135880"/>
            <a:ext cx="7848872" cy="430887"/>
          </a:xfrm>
          <a:prstGeom prst="rect">
            <a:avLst/>
          </a:prstGeom>
          <a:noFill/>
        </p:spPr>
        <p:txBody>
          <a:bodyPr wrap="square" rtlCol="0">
            <a:spAutoFit/>
          </a:bodyPr>
          <a:lstStyle/>
          <a:p>
            <a:r>
              <a:rPr lang="pt-BR" sz="1400" dirty="0">
                <a:solidFill>
                  <a:srgbClr val="002060"/>
                </a:solidFill>
              </a:rPr>
              <a:t>MDIC</a:t>
            </a:r>
          </a:p>
          <a:p>
            <a:r>
              <a:rPr lang="pt-BR" sz="800" dirty="0">
                <a:solidFill>
                  <a:srgbClr val="002060"/>
                </a:solidFill>
              </a:rPr>
              <a:t>Ministério da Indústria, Comércio Exterior e Serviços</a:t>
            </a:r>
          </a:p>
        </p:txBody>
      </p:sp>
      <p:pic>
        <p:nvPicPr>
          <p:cNvPr id="7" name="Picture 4" descr="Descrição: http://www.designculture.com.br/wp-content/uploads/2014/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362" y="185837"/>
            <a:ext cx="522106" cy="29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2000" fill="hold"/>
                                        <p:tgtEl>
                                          <p:spTgt spid="2867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ChangeArrowheads="1"/>
          </p:cNvSpPr>
          <p:nvPr/>
        </p:nvSpPr>
        <p:spPr bwMode="auto">
          <a:xfrm>
            <a:off x="250825" y="1557338"/>
            <a:ext cx="8713788" cy="5078313"/>
          </a:xfrm>
          <a:prstGeom prst="rect">
            <a:avLst/>
          </a:prstGeom>
          <a:noFill/>
          <a:ln>
            <a:noFill/>
          </a:ln>
          <a:effectLst/>
          <a:extLst/>
        </p:spPr>
        <p:txBody>
          <a:bodyPr>
            <a:spAutoFit/>
          </a:bodyPr>
          <a:lstStyle/>
          <a:p>
            <a:pPr lvl="1" algn="just">
              <a:defRPr/>
            </a:pPr>
            <a:endParaRPr lang="pt-BR" sz="1200" b="0" i="0" dirty="0">
              <a:solidFill>
                <a:srgbClr val="000099"/>
              </a:solidFill>
              <a:cs typeface="+mn-cs"/>
            </a:endParaRPr>
          </a:p>
          <a:p>
            <a:pPr lvl="1" algn="just">
              <a:defRPr/>
            </a:pPr>
            <a:endParaRPr lang="pt-BR" sz="2500" i="0" dirty="0">
              <a:solidFill>
                <a:srgbClr val="000099"/>
              </a:solidFill>
              <a:cs typeface="+mn-cs"/>
            </a:endParaRPr>
          </a:p>
          <a:p>
            <a:pPr lvl="1" algn="just">
              <a:defRPr/>
            </a:pPr>
            <a:r>
              <a:rPr lang="pt-BR" sz="2500" i="0" dirty="0">
                <a:solidFill>
                  <a:srgbClr val="000099"/>
                </a:solidFill>
                <a:cs typeface="+mn-cs"/>
              </a:rPr>
              <a:t>Compatibilidade de produtos importados/adquiridos no mercado interno e exportados</a:t>
            </a:r>
          </a:p>
          <a:p>
            <a:pPr lvl="1" algn="just">
              <a:defRPr/>
            </a:pPr>
            <a:endParaRPr lang="pt-BR" sz="2500" i="0" dirty="0">
              <a:solidFill>
                <a:srgbClr val="000099"/>
              </a:solidFill>
              <a:cs typeface="+mn-cs"/>
            </a:endParaRPr>
          </a:p>
          <a:p>
            <a:pPr marL="1257300" lvl="2" indent="-342900" algn="just">
              <a:buFontTx/>
              <a:buChar char="•"/>
              <a:defRPr/>
            </a:pPr>
            <a:r>
              <a:rPr lang="pt-BR" sz="2500" b="0" i="0" dirty="0">
                <a:solidFill>
                  <a:srgbClr val="000099"/>
                </a:solidFill>
                <a:cs typeface="+mn-cs"/>
              </a:rPr>
              <a:t>Laudos Técnicos – somente quando solicitado pelo DECEX, este deverá (artigo 80 da Portaria):</a:t>
            </a:r>
          </a:p>
          <a:p>
            <a:pPr lvl="2" algn="just">
              <a:defRPr/>
            </a:pPr>
            <a:endParaRPr lang="pt-BR" sz="2500" b="0" i="0" dirty="0">
              <a:solidFill>
                <a:srgbClr val="000099"/>
              </a:solidFill>
              <a:cs typeface="+mn-cs"/>
            </a:endParaRPr>
          </a:p>
          <a:p>
            <a:pPr marL="1257300" lvl="2" indent="-342900" algn="just">
              <a:buFontTx/>
              <a:buChar char="•"/>
              <a:defRPr/>
            </a:pPr>
            <a:r>
              <a:rPr lang="pt-BR" sz="2500" b="0" i="0" dirty="0">
                <a:solidFill>
                  <a:srgbClr val="000099"/>
                </a:solidFill>
                <a:cs typeface="+mn-cs"/>
              </a:rPr>
              <a:t>caracterizar o tipo de industrialização; </a:t>
            </a:r>
          </a:p>
          <a:p>
            <a:pPr marL="1257300" lvl="2" indent="-342900" algn="just">
              <a:buFontTx/>
              <a:buChar char="•"/>
              <a:defRPr/>
            </a:pPr>
            <a:r>
              <a:rPr lang="pt-BR" sz="2500" b="0" i="0" dirty="0">
                <a:solidFill>
                  <a:srgbClr val="000099"/>
                </a:solidFill>
                <a:cs typeface="+mn-cs"/>
              </a:rPr>
              <a:t>descrever o processo produtivo;</a:t>
            </a:r>
          </a:p>
          <a:p>
            <a:pPr marL="1257300" lvl="2" indent="-342900" algn="just">
              <a:buFontTx/>
              <a:buChar char="•"/>
              <a:defRPr/>
            </a:pPr>
            <a:r>
              <a:rPr lang="pt-BR" sz="2500" b="0" i="0" dirty="0">
                <a:solidFill>
                  <a:srgbClr val="000099"/>
                </a:solidFill>
                <a:cs typeface="+mn-cs"/>
              </a:rPr>
              <a:t>listar a participação das mercadorias adquiridas para produção de cada produto; </a:t>
            </a:r>
          </a:p>
          <a:p>
            <a:pPr lvl="1" algn="just">
              <a:defRPr/>
            </a:pPr>
            <a:endParaRPr lang="pt-BR" sz="1200" b="0" i="0" dirty="0">
              <a:solidFill>
                <a:srgbClr val="000099"/>
              </a:solidFill>
              <a:cs typeface="+mn-cs"/>
            </a:endParaRPr>
          </a:p>
          <a:p>
            <a:pPr lvl="1" algn="just">
              <a:defRPr/>
            </a:pPr>
            <a:endParaRPr lang="pt-BR" sz="2500" i="0" dirty="0">
              <a:solidFill>
                <a:srgbClr val="000099"/>
              </a:solidFill>
              <a:cs typeface="+mn-cs"/>
            </a:endParaRPr>
          </a:p>
        </p:txBody>
      </p:sp>
      <p:sp>
        <p:nvSpPr>
          <p:cNvPr id="30724" name="Text Box 4"/>
          <p:cNvSpPr txBox="1">
            <a:spLocks noChangeArrowheads="1"/>
          </p:cNvSpPr>
          <p:nvPr/>
        </p:nvSpPr>
        <p:spPr bwMode="auto">
          <a:xfrm>
            <a:off x="1187450" y="536605"/>
            <a:ext cx="64087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lnSpc>
                <a:spcPct val="60000"/>
              </a:lnSpc>
              <a:spcBef>
                <a:spcPct val="50000"/>
              </a:spcBef>
              <a:buChar char="•"/>
              <a:defRPr sz="2600" b="1" i="1">
                <a:solidFill>
                  <a:schemeClr val="bg1"/>
                </a:solidFill>
                <a:latin typeface="Arial" charset="0"/>
              </a:defRPr>
            </a:lvl1pPr>
            <a:lvl2pPr marL="742950" indent="-285750" algn="just" eaLnBrk="0" hangingPunct="0">
              <a:lnSpc>
                <a:spcPct val="60000"/>
              </a:lnSpc>
              <a:spcBef>
                <a:spcPct val="50000"/>
              </a:spcBef>
              <a:buChar char="•"/>
              <a:defRPr sz="2600" b="1" i="1">
                <a:solidFill>
                  <a:schemeClr val="bg1"/>
                </a:solidFill>
                <a:latin typeface="Arial" charset="0"/>
              </a:defRPr>
            </a:lvl2pPr>
            <a:lvl3pPr marL="1143000" indent="-228600" algn="just" eaLnBrk="0" hangingPunct="0">
              <a:lnSpc>
                <a:spcPct val="60000"/>
              </a:lnSpc>
              <a:spcBef>
                <a:spcPct val="50000"/>
              </a:spcBef>
              <a:buChar char="•"/>
              <a:defRPr sz="2600" b="1" i="1">
                <a:solidFill>
                  <a:schemeClr val="bg1"/>
                </a:solidFill>
                <a:latin typeface="Arial" charset="0"/>
              </a:defRPr>
            </a:lvl3pPr>
            <a:lvl4pPr marL="1600200" indent="-228600" algn="just" eaLnBrk="0" hangingPunct="0">
              <a:lnSpc>
                <a:spcPct val="60000"/>
              </a:lnSpc>
              <a:spcBef>
                <a:spcPct val="50000"/>
              </a:spcBef>
              <a:buChar char="•"/>
              <a:defRPr sz="2600" b="1" i="1">
                <a:solidFill>
                  <a:schemeClr val="bg1"/>
                </a:solidFill>
                <a:latin typeface="Arial" charset="0"/>
              </a:defRPr>
            </a:lvl4pPr>
            <a:lvl5pPr marL="2057400" indent="-228600" algn="just" eaLnBrk="0" hangingPunct="0">
              <a:lnSpc>
                <a:spcPct val="60000"/>
              </a:lnSpc>
              <a:spcBef>
                <a:spcPct val="50000"/>
              </a:spcBef>
              <a:buChar char="•"/>
              <a:defRPr sz="2600" b="1" i="1">
                <a:solidFill>
                  <a:schemeClr val="bg1"/>
                </a:solidFill>
                <a:latin typeface="Arial" charset="0"/>
              </a:defRPr>
            </a:lvl5pPr>
            <a:lvl6pPr marL="2514600" indent="-228600" algn="just" eaLnBrk="0" fontAlgn="base" hangingPunct="0">
              <a:lnSpc>
                <a:spcPct val="60000"/>
              </a:lnSpc>
              <a:spcBef>
                <a:spcPct val="50000"/>
              </a:spcBef>
              <a:spcAft>
                <a:spcPct val="0"/>
              </a:spcAft>
              <a:buChar char="•"/>
              <a:defRPr sz="2600" b="1" i="1">
                <a:solidFill>
                  <a:schemeClr val="bg1"/>
                </a:solidFill>
                <a:latin typeface="Arial" charset="0"/>
              </a:defRPr>
            </a:lvl6pPr>
            <a:lvl7pPr marL="2971800" indent="-228600" algn="just" eaLnBrk="0" fontAlgn="base" hangingPunct="0">
              <a:lnSpc>
                <a:spcPct val="60000"/>
              </a:lnSpc>
              <a:spcBef>
                <a:spcPct val="50000"/>
              </a:spcBef>
              <a:spcAft>
                <a:spcPct val="0"/>
              </a:spcAft>
              <a:buChar char="•"/>
              <a:defRPr sz="2600" b="1" i="1">
                <a:solidFill>
                  <a:schemeClr val="bg1"/>
                </a:solidFill>
                <a:latin typeface="Arial" charset="0"/>
              </a:defRPr>
            </a:lvl7pPr>
            <a:lvl8pPr marL="3429000" indent="-228600" algn="just" eaLnBrk="0" fontAlgn="base" hangingPunct="0">
              <a:lnSpc>
                <a:spcPct val="60000"/>
              </a:lnSpc>
              <a:spcBef>
                <a:spcPct val="50000"/>
              </a:spcBef>
              <a:spcAft>
                <a:spcPct val="0"/>
              </a:spcAft>
              <a:buChar char="•"/>
              <a:defRPr sz="2600" b="1" i="1">
                <a:solidFill>
                  <a:schemeClr val="bg1"/>
                </a:solidFill>
                <a:latin typeface="Arial" charset="0"/>
              </a:defRPr>
            </a:lvl8pPr>
            <a:lvl9pPr marL="3886200" indent="-228600" algn="just" eaLnBrk="0" fontAlgn="base" hangingPunct="0">
              <a:lnSpc>
                <a:spcPct val="60000"/>
              </a:lnSpc>
              <a:spcBef>
                <a:spcPct val="50000"/>
              </a:spcBef>
              <a:spcAft>
                <a:spcPct val="0"/>
              </a:spcAft>
              <a:buChar char="•"/>
              <a:defRPr sz="2600" b="1" i="1">
                <a:solidFill>
                  <a:schemeClr val="bg1"/>
                </a:solidFill>
                <a:latin typeface="Arial" charset="0"/>
              </a:defRPr>
            </a:lvl9pPr>
          </a:lstStyle>
          <a:p>
            <a:pPr algn="l" eaLnBrk="1" hangingPunct="1">
              <a:lnSpc>
                <a:spcPct val="100000"/>
              </a:lnSpc>
              <a:buFontTx/>
              <a:buNone/>
            </a:pPr>
            <a:r>
              <a:rPr lang="pt-BR" sz="2000" dirty="0">
                <a:solidFill>
                  <a:schemeClr val="tx1"/>
                </a:solidFill>
                <a:latin typeface="Tahoma" pitchFamily="34" charset="0"/>
              </a:rPr>
              <a:t>DRAWBACK INTEGRADO SUSPENSÃO</a:t>
            </a:r>
          </a:p>
        </p:txBody>
      </p:sp>
      <p:sp>
        <p:nvSpPr>
          <p:cNvPr id="301061" name="Rectangle 5"/>
          <p:cNvSpPr>
            <a:spLocks noChangeArrowheads="1"/>
          </p:cNvSpPr>
          <p:nvPr/>
        </p:nvSpPr>
        <p:spPr bwMode="auto">
          <a:xfrm>
            <a:off x="0" y="0"/>
            <a:ext cx="9144000" cy="6858000"/>
          </a:xfrm>
          <a:prstGeom prst="rect">
            <a:avLst/>
          </a:prstGeom>
          <a:noFill/>
          <a:ln w="190500">
            <a:solidFill>
              <a:schemeClr val="bg1"/>
            </a:solidFill>
            <a:miter lim="800000"/>
            <a:headEnd/>
            <a:tailEnd/>
          </a:ln>
          <a:effectLst/>
          <a:extLst/>
        </p:spPr>
        <p:txBody>
          <a:bodyPr wrap="none" anchor="ctr"/>
          <a:lstStyle/>
          <a:p>
            <a:pPr algn="just">
              <a:lnSpc>
                <a:spcPct val="60000"/>
              </a:lnSpc>
              <a:spcBef>
                <a:spcPct val="50000"/>
              </a:spcBef>
              <a:buFontTx/>
              <a:buChar char="•"/>
              <a:defRPr/>
            </a:pPr>
            <a:endParaRPr lang="pt-BR">
              <a:effectLst>
                <a:outerShdw blurRad="38100" dist="38100" dir="2700000" algn="tl">
                  <a:srgbClr val="000000">
                    <a:alpha val="43137"/>
                  </a:srgbClr>
                </a:outerShdw>
              </a:effectLst>
              <a:cs typeface="+mn-cs"/>
            </a:endParaRPr>
          </a:p>
        </p:txBody>
      </p:sp>
      <p:sp>
        <p:nvSpPr>
          <p:cNvPr id="301062" name="Text Box 6"/>
          <p:cNvSpPr txBox="1">
            <a:spLocks noChangeArrowheads="1"/>
          </p:cNvSpPr>
          <p:nvPr/>
        </p:nvSpPr>
        <p:spPr bwMode="auto">
          <a:xfrm>
            <a:off x="179388" y="981075"/>
            <a:ext cx="8785225" cy="579438"/>
          </a:xfrm>
          <a:prstGeom prst="rect">
            <a:avLst/>
          </a:prstGeom>
          <a:solidFill>
            <a:srgbClr val="CCFFFF"/>
          </a:solidFill>
          <a:ln w="9525">
            <a:noFill/>
            <a:miter lim="800000"/>
            <a:headEnd/>
            <a:tailEnd/>
          </a:ln>
          <a:effectLst/>
        </p:spPr>
        <p:txBody>
          <a:bodyPr>
            <a:spAutoFit/>
          </a:bodyPr>
          <a:lstStyle/>
          <a:p>
            <a:pPr algn="ctr">
              <a:spcBef>
                <a:spcPct val="50000"/>
              </a:spcBef>
              <a:defRPr/>
            </a:pPr>
            <a:r>
              <a:rPr lang="pt-BR" sz="3200" i="0" dirty="0">
                <a:solidFill>
                  <a:srgbClr val="000099"/>
                </a:solidFill>
                <a:effectLst>
                  <a:outerShdw blurRad="38100" dist="38100" dir="2700000" algn="tl">
                    <a:srgbClr val="000000"/>
                  </a:outerShdw>
                </a:effectLst>
                <a:cs typeface="+mn-cs"/>
              </a:rPr>
              <a:t>CRITÉRIOS DE ANÁLISE - CONCESSÃO</a:t>
            </a:r>
          </a:p>
        </p:txBody>
      </p:sp>
      <p:sp>
        <p:nvSpPr>
          <p:cNvPr id="7" name="CaixaDeTexto 6"/>
          <p:cNvSpPr txBox="1"/>
          <p:nvPr/>
        </p:nvSpPr>
        <p:spPr>
          <a:xfrm>
            <a:off x="660468" y="135880"/>
            <a:ext cx="7848872" cy="430887"/>
          </a:xfrm>
          <a:prstGeom prst="rect">
            <a:avLst/>
          </a:prstGeom>
          <a:noFill/>
        </p:spPr>
        <p:txBody>
          <a:bodyPr wrap="square" rtlCol="0">
            <a:spAutoFit/>
          </a:bodyPr>
          <a:lstStyle/>
          <a:p>
            <a:r>
              <a:rPr lang="pt-BR" sz="1400" dirty="0">
                <a:solidFill>
                  <a:srgbClr val="002060"/>
                </a:solidFill>
              </a:rPr>
              <a:t>MDIC</a:t>
            </a:r>
          </a:p>
          <a:p>
            <a:r>
              <a:rPr lang="pt-BR" sz="800" dirty="0">
                <a:solidFill>
                  <a:srgbClr val="002060"/>
                </a:solidFill>
              </a:rPr>
              <a:t>Ministério da Indústria, Comércio Exterior e Serviços</a:t>
            </a:r>
          </a:p>
        </p:txBody>
      </p:sp>
      <p:pic>
        <p:nvPicPr>
          <p:cNvPr id="8" name="Picture 4" descr="Descrição: http://www.designculture.com.br/wp-content/uploads/2014/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362" y="185837"/>
            <a:ext cx="522106" cy="29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01058"/>
                                        </p:tgtEl>
                                        <p:attrNameLst>
                                          <p:attrName>style.visibility</p:attrName>
                                        </p:attrNameLst>
                                      </p:cBhvr>
                                      <p:to>
                                        <p:strVal val="visible"/>
                                      </p:to>
                                    </p:set>
                                    <p:anim calcmode="lin" valueType="num">
                                      <p:cBhvr additive="base">
                                        <p:cTn id="7" dur="1500" fill="hold"/>
                                        <p:tgtEl>
                                          <p:spTgt spid="301058"/>
                                        </p:tgtEl>
                                        <p:attrNameLst>
                                          <p:attrName>ppt_x</p:attrName>
                                        </p:attrNameLst>
                                      </p:cBhvr>
                                      <p:tavLst>
                                        <p:tav tm="0">
                                          <p:val>
                                            <p:strVal val="#ppt_x"/>
                                          </p:val>
                                        </p:tav>
                                        <p:tav tm="100000">
                                          <p:val>
                                            <p:strVal val="#ppt_x"/>
                                          </p:val>
                                        </p:tav>
                                      </p:tavLst>
                                    </p:anim>
                                    <p:anim calcmode="lin" valueType="num">
                                      <p:cBhvr additive="base">
                                        <p:cTn id="8" dur="1500" fill="hold"/>
                                        <p:tgtEl>
                                          <p:spTgt spid="30105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01062"/>
                                        </p:tgtEl>
                                        <p:attrNameLst>
                                          <p:attrName>style.visibility</p:attrName>
                                        </p:attrNameLst>
                                      </p:cBhvr>
                                      <p:to>
                                        <p:strVal val="visible"/>
                                      </p:to>
                                    </p:set>
                                    <p:anim calcmode="lin" valueType="num">
                                      <p:cBhvr additive="base">
                                        <p:cTn id="11" dur="500" fill="hold"/>
                                        <p:tgtEl>
                                          <p:spTgt spid="301062"/>
                                        </p:tgtEl>
                                        <p:attrNameLst>
                                          <p:attrName>ppt_x</p:attrName>
                                        </p:attrNameLst>
                                      </p:cBhvr>
                                      <p:tavLst>
                                        <p:tav tm="0">
                                          <p:val>
                                            <p:strVal val="#ppt_x"/>
                                          </p:val>
                                        </p:tav>
                                        <p:tav tm="100000">
                                          <p:val>
                                            <p:strVal val="#ppt_x"/>
                                          </p:val>
                                        </p:tav>
                                      </p:tavLst>
                                    </p:anim>
                                    <p:anim calcmode="lin" valueType="num">
                                      <p:cBhvr additive="base">
                                        <p:cTn id="12" dur="500" fill="hold"/>
                                        <p:tgtEl>
                                          <p:spTgt spid="3010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58" grpId="0"/>
      <p:bldP spid="30106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ChangeArrowheads="1"/>
          </p:cNvSpPr>
          <p:nvPr/>
        </p:nvSpPr>
        <p:spPr bwMode="auto">
          <a:xfrm>
            <a:off x="250825" y="1557338"/>
            <a:ext cx="8713788" cy="5062924"/>
          </a:xfrm>
          <a:prstGeom prst="rect">
            <a:avLst/>
          </a:prstGeom>
          <a:noFill/>
          <a:ln>
            <a:noFill/>
          </a:ln>
          <a:effectLst/>
          <a:extLst/>
        </p:spPr>
        <p:txBody>
          <a:bodyPr>
            <a:spAutoFit/>
          </a:bodyPr>
          <a:lstStyle/>
          <a:p>
            <a:pPr lvl="1" algn="just">
              <a:defRPr/>
            </a:pPr>
            <a:endParaRPr lang="pt-BR" sz="1200" b="0" i="0" dirty="0">
              <a:solidFill>
                <a:srgbClr val="000099"/>
              </a:solidFill>
              <a:cs typeface="+mn-cs"/>
            </a:endParaRPr>
          </a:p>
          <a:p>
            <a:pPr marL="1257300" lvl="2" indent="-342900" algn="just">
              <a:buFontTx/>
              <a:buChar char="•"/>
              <a:defRPr/>
            </a:pPr>
            <a:r>
              <a:rPr lang="pt-BR" sz="2500" b="0" i="0" dirty="0">
                <a:solidFill>
                  <a:srgbClr val="000099"/>
                </a:solidFill>
                <a:cs typeface="+mn-cs"/>
              </a:rPr>
              <a:t>Laudo técnico deverá (art. 80 da Portaria Secex 23/2011):</a:t>
            </a:r>
          </a:p>
          <a:p>
            <a:pPr lvl="2" algn="just">
              <a:defRPr/>
            </a:pPr>
            <a:endParaRPr lang="pt-BR" sz="2500" b="0" i="0" dirty="0">
              <a:solidFill>
                <a:srgbClr val="000099"/>
              </a:solidFill>
              <a:cs typeface="+mn-cs"/>
            </a:endParaRPr>
          </a:p>
          <a:p>
            <a:pPr marL="1257300" lvl="2" indent="-342900" algn="just">
              <a:buFontTx/>
              <a:buChar char="•"/>
              <a:defRPr/>
            </a:pPr>
            <a:r>
              <a:rPr lang="pt-BR" sz="2500" b="0" i="0" dirty="0">
                <a:solidFill>
                  <a:srgbClr val="000099"/>
                </a:solidFill>
                <a:cs typeface="+mn-cs"/>
              </a:rPr>
              <a:t>indicar subprodutos e perdas; </a:t>
            </a:r>
          </a:p>
          <a:p>
            <a:pPr marL="1257300" lvl="2" indent="-342900" algn="just">
              <a:buFontTx/>
              <a:buChar char="•"/>
              <a:defRPr/>
            </a:pPr>
            <a:r>
              <a:rPr lang="pt-BR" sz="2500" b="0" i="0" dirty="0">
                <a:solidFill>
                  <a:srgbClr val="000099"/>
                </a:solidFill>
                <a:cs typeface="+mn-cs"/>
              </a:rPr>
              <a:t>ser emitido por responsável pelo processo produtivo ou por profissional habilitado.</a:t>
            </a:r>
          </a:p>
          <a:p>
            <a:pPr marL="1257300" lvl="2" indent="-342900" algn="just">
              <a:buFontTx/>
              <a:buChar char="•"/>
              <a:defRPr/>
            </a:pPr>
            <a:r>
              <a:rPr lang="pt-BR" sz="2500" b="0" i="0" dirty="0">
                <a:solidFill>
                  <a:srgbClr val="000099"/>
                </a:solidFill>
                <a:cs typeface="+mn-cs"/>
              </a:rPr>
              <a:t>O mesmo laudo técnico pode amparar a análise de distintos atos concessórios do beneficiário;</a:t>
            </a:r>
          </a:p>
          <a:p>
            <a:pPr marL="1257300" lvl="2" indent="-342900" algn="just">
              <a:buFontTx/>
              <a:buChar char="•"/>
              <a:defRPr/>
            </a:pPr>
            <a:r>
              <a:rPr lang="pt-BR" sz="2500" b="0" i="0" dirty="0">
                <a:solidFill>
                  <a:srgbClr val="000099"/>
                </a:solidFill>
                <a:cs typeface="+mn-cs"/>
              </a:rPr>
              <a:t>Laudo técnico setorial pode servir como base para análise de distintos AC de distintos beneficiários. </a:t>
            </a:r>
          </a:p>
          <a:p>
            <a:pPr marL="1257300" lvl="2" indent="-342900" algn="just">
              <a:buFontTx/>
              <a:buChar char="•"/>
              <a:defRPr/>
            </a:pPr>
            <a:r>
              <a:rPr lang="pt-BR" sz="2500" dirty="0">
                <a:solidFill>
                  <a:srgbClr val="000099"/>
                </a:solidFill>
              </a:rPr>
              <a:t>Prazo de análise: até 30 dias</a:t>
            </a:r>
          </a:p>
          <a:p>
            <a:pPr algn="just">
              <a:lnSpc>
                <a:spcPct val="80000"/>
              </a:lnSpc>
              <a:spcBef>
                <a:spcPct val="20000"/>
              </a:spcBef>
              <a:defRPr/>
            </a:pPr>
            <a:endParaRPr lang="pt-BR" i="0" kern="0" dirty="0">
              <a:solidFill>
                <a:srgbClr val="000099"/>
              </a:solidFill>
              <a:cs typeface="+mn-cs"/>
            </a:endParaRPr>
          </a:p>
          <a:p>
            <a:pPr algn="just">
              <a:lnSpc>
                <a:spcPct val="80000"/>
              </a:lnSpc>
              <a:spcBef>
                <a:spcPct val="20000"/>
              </a:spcBef>
              <a:defRPr/>
            </a:pPr>
            <a:r>
              <a:rPr lang="pt-BR" i="0" kern="0" dirty="0">
                <a:solidFill>
                  <a:srgbClr val="000099"/>
                </a:solidFill>
                <a:cs typeface="+mn-cs"/>
              </a:rPr>
              <a:t>      </a:t>
            </a:r>
            <a:endParaRPr lang="pt-BR" sz="2500" i="0" dirty="0">
              <a:solidFill>
                <a:srgbClr val="000099"/>
              </a:solidFill>
              <a:cs typeface="+mn-cs"/>
            </a:endParaRPr>
          </a:p>
        </p:txBody>
      </p:sp>
      <p:sp>
        <p:nvSpPr>
          <p:cNvPr id="30724" name="Text Box 4"/>
          <p:cNvSpPr txBox="1">
            <a:spLocks noChangeArrowheads="1"/>
          </p:cNvSpPr>
          <p:nvPr/>
        </p:nvSpPr>
        <p:spPr bwMode="auto">
          <a:xfrm>
            <a:off x="1198885" y="566767"/>
            <a:ext cx="64087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lnSpc>
                <a:spcPct val="60000"/>
              </a:lnSpc>
              <a:spcBef>
                <a:spcPct val="50000"/>
              </a:spcBef>
              <a:buChar char="•"/>
              <a:defRPr sz="2600" b="1" i="1">
                <a:solidFill>
                  <a:schemeClr val="bg1"/>
                </a:solidFill>
                <a:latin typeface="Arial" charset="0"/>
              </a:defRPr>
            </a:lvl1pPr>
            <a:lvl2pPr marL="742950" indent="-285750" algn="just" eaLnBrk="0" hangingPunct="0">
              <a:lnSpc>
                <a:spcPct val="60000"/>
              </a:lnSpc>
              <a:spcBef>
                <a:spcPct val="50000"/>
              </a:spcBef>
              <a:buChar char="•"/>
              <a:defRPr sz="2600" b="1" i="1">
                <a:solidFill>
                  <a:schemeClr val="bg1"/>
                </a:solidFill>
                <a:latin typeface="Arial" charset="0"/>
              </a:defRPr>
            </a:lvl2pPr>
            <a:lvl3pPr marL="1143000" indent="-228600" algn="just" eaLnBrk="0" hangingPunct="0">
              <a:lnSpc>
                <a:spcPct val="60000"/>
              </a:lnSpc>
              <a:spcBef>
                <a:spcPct val="50000"/>
              </a:spcBef>
              <a:buChar char="•"/>
              <a:defRPr sz="2600" b="1" i="1">
                <a:solidFill>
                  <a:schemeClr val="bg1"/>
                </a:solidFill>
                <a:latin typeface="Arial" charset="0"/>
              </a:defRPr>
            </a:lvl3pPr>
            <a:lvl4pPr marL="1600200" indent="-228600" algn="just" eaLnBrk="0" hangingPunct="0">
              <a:lnSpc>
                <a:spcPct val="60000"/>
              </a:lnSpc>
              <a:spcBef>
                <a:spcPct val="50000"/>
              </a:spcBef>
              <a:buChar char="•"/>
              <a:defRPr sz="2600" b="1" i="1">
                <a:solidFill>
                  <a:schemeClr val="bg1"/>
                </a:solidFill>
                <a:latin typeface="Arial" charset="0"/>
              </a:defRPr>
            </a:lvl4pPr>
            <a:lvl5pPr marL="2057400" indent="-228600" algn="just" eaLnBrk="0" hangingPunct="0">
              <a:lnSpc>
                <a:spcPct val="60000"/>
              </a:lnSpc>
              <a:spcBef>
                <a:spcPct val="50000"/>
              </a:spcBef>
              <a:buChar char="•"/>
              <a:defRPr sz="2600" b="1" i="1">
                <a:solidFill>
                  <a:schemeClr val="bg1"/>
                </a:solidFill>
                <a:latin typeface="Arial" charset="0"/>
              </a:defRPr>
            </a:lvl5pPr>
            <a:lvl6pPr marL="2514600" indent="-228600" algn="just" eaLnBrk="0" fontAlgn="base" hangingPunct="0">
              <a:lnSpc>
                <a:spcPct val="60000"/>
              </a:lnSpc>
              <a:spcBef>
                <a:spcPct val="50000"/>
              </a:spcBef>
              <a:spcAft>
                <a:spcPct val="0"/>
              </a:spcAft>
              <a:buChar char="•"/>
              <a:defRPr sz="2600" b="1" i="1">
                <a:solidFill>
                  <a:schemeClr val="bg1"/>
                </a:solidFill>
                <a:latin typeface="Arial" charset="0"/>
              </a:defRPr>
            </a:lvl6pPr>
            <a:lvl7pPr marL="2971800" indent="-228600" algn="just" eaLnBrk="0" fontAlgn="base" hangingPunct="0">
              <a:lnSpc>
                <a:spcPct val="60000"/>
              </a:lnSpc>
              <a:spcBef>
                <a:spcPct val="50000"/>
              </a:spcBef>
              <a:spcAft>
                <a:spcPct val="0"/>
              </a:spcAft>
              <a:buChar char="•"/>
              <a:defRPr sz="2600" b="1" i="1">
                <a:solidFill>
                  <a:schemeClr val="bg1"/>
                </a:solidFill>
                <a:latin typeface="Arial" charset="0"/>
              </a:defRPr>
            </a:lvl7pPr>
            <a:lvl8pPr marL="3429000" indent="-228600" algn="just" eaLnBrk="0" fontAlgn="base" hangingPunct="0">
              <a:lnSpc>
                <a:spcPct val="60000"/>
              </a:lnSpc>
              <a:spcBef>
                <a:spcPct val="50000"/>
              </a:spcBef>
              <a:spcAft>
                <a:spcPct val="0"/>
              </a:spcAft>
              <a:buChar char="•"/>
              <a:defRPr sz="2600" b="1" i="1">
                <a:solidFill>
                  <a:schemeClr val="bg1"/>
                </a:solidFill>
                <a:latin typeface="Arial" charset="0"/>
              </a:defRPr>
            </a:lvl8pPr>
            <a:lvl9pPr marL="3886200" indent="-228600" algn="just" eaLnBrk="0" fontAlgn="base" hangingPunct="0">
              <a:lnSpc>
                <a:spcPct val="60000"/>
              </a:lnSpc>
              <a:spcBef>
                <a:spcPct val="50000"/>
              </a:spcBef>
              <a:spcAft>
                <a:spcPct val="0"/>
              </a:spcAft>
              <a:buChar char="•"/>
              <a:defRPr sz="2600" b="1" i="1">
                <a:solidFill>
                  <a:schemeClr val="bg1"/>
                </a:solidFill>
                <a:latin typeface="Arial" charset="0"/>
              </a:defRPr>
            </a:lvl9pPr>
          </a:lstStyle>
          <a:p>
            <a:pPr algn="l" eaLnBrk="1" hangingPunct="1">
              <a:lnSpc>
                <a:spcPct val="100000"/>
              </a:lnSpc>
              <a:buFontTx/>
              <a:buNone/>
            </a:pPr>
            <a:r>
              <a:rPr lang="pt-BR" sz="2000" dirty="0">
                <a:solidFill>
                  <a:schemeClr val="tx1"/>
                </a:solidFill>
                <a:latin typeface="Tahoma" pitchFamily="34" charset="0"/>
              </a:rPr>
              <a:t>DRAWBACK INTEGRADO SUSPENSÃO</a:t>
            </a:r>
          </a:p>
        </p:txBody>
      </p:sp>
      <p:sp>
        <p:nvSpPr>
          <p:cNvPr id="301061" name="Rectangle 5"/>
          <p:cNvSpPr>
            <a:spLocks noChangeArrowheads="1"/>
          </p:cNvSpPr>
          <p:nvPr/>
        </p:nvSpPr>
        <p:spPr bwMode="auto">
          <a:xfrm>
            <a:off x="0" y="0"/>
            <a:ext cx="9144000" cy="6858000"/>
          </a:xfrm>
          <a:prstGeom prst="rect">
            <a:avLst/>
          </a:prstGeom>
          <a:noFill/>
          <a:ln w="190500">
            <a:solidFill>
              <a:schemeClr val="bg1"/>
            </a:solidFill>
            <a:miter lim="800000"/>
            <a:headEnd/>
            <a:tailEnd/>
          </a:ln>
          <a:effectLst/>
          <a:extLst/>
        </p:spPr>
        <p:txBody>
          <a:bodyPr wrap="none" anchor="ctr"/>
          <a:lstStyle/>
          <a:p>
            <a:pPr algn="just">
              <a:lnSpc>
                <a:spcPct val="60000"/>
              </a:lnSpc>
              <a:spcBef>
                <a:spcPct val="50000"/>
              </a:spcBef>
              <a:buFontTx/>
              <a:buChar char="•"/>
              <a:defRPr/>
            </a:pPr>
            <a:endParaRPr lang="pt-BR">
              <a:effectLst>
                <a:outerShdw blurRad="38100" dist="38100" dir="2700000" algn="tl">
                  <a:srgbClr val="000000">
                    <a:alpha val="43137"/>
                  </a:srgbClr>
                </a:outerShdw>
              </a:effectLst>
              <a:cs typeface="+mn-cs"/>
            </a:endParaRPr>
          </a:p>
        </p:txBody>
      </p:sp>
      <p:sp>
        <p:nvSpPr>
          <p:cNvPr id="301062" name="Text Box 6"/>
          <p:cNvSpPr txBox="1">
            <a:spLocks noChangeArrowheads="1"/>
          </p:cNvSpPr>
          <p:nvPr/>
        </p:nvSpPr>
        <p:spPr bwMode="auto">
          <a:xfrm>
            <a:off x="192291" y="1124744"/>
            <a:ext cx="8785225" cy="579438"/>
          </a:xfrm>
          <a:prstGeom prst="rect">
            <a:avLst/>
          </a:prstGeom>
          <a:solidFill>
            <a:srgbClr val="CCFFFF"/>
          </a:solidFill>
          <a:ln w="9525">
            <a:noFill/>
            <a:miter lim="800000"/>
            <a:headEnd/>
            <a:tailEnd/>
          </a:ln>
          <a:effectLst/>
        </p:spPr>
        <p:txBody>
          <a:bodyPr>
            <a:spAutoFit/>
          </a:bodyPr>
          <a:lstStyle/>
          <a:p>
            <a:pPr algn="ctr">
              <a:spcBef>
                <a:spcPct val="50000"/>
              </a:spcBef>
              <a:defRPr/>
            </a:pPr>
            <a:r>
              <a:rPr lang="pt-BR" sz="3200" i="0" dirty="0">
                <a:solidFill>
                  <a:srgbClr val="000099"/>
                </a:solidFill>
                <a:effectLst>
                  <a:outerShdw blurRad="38100" dist="38100" dir="2700000" algn="tl">
                    <a:srgbClr val="000000"/>
                  </a:outerShdw>
                </a:effectLst>
                <a:cs typeface="+mn-cs"/>
              </a:rPr>
              <a:t>CRITÉRIOS DE ANÁLISE - CONCESSÃO</a:t>
            </a:r>
          </a:p>
        </p:txBody>
      </p:sp>
      <p:sp>
        <p:nvSpPr>
          <p:cNvPr id="7" name="CaixaDeTexto 6"/>
          <p:cNvSpPr txBox="1"/>
          <p:nvPr/>
        </p:nvSpPr>
        <p:spPr>
          <a:xfrm>
            <a:off x="660468" y="135880"/>
            <a:ext cx="7848872" cy="430887"/>
          </a:xfrm>
          <a:prstGeom prst="rect">
            <a:avLst/>
          </a:prstGeom>
          <a:noFill/>
        </p:spPr>
        <p:txBody>
          <a:bodyPr wrap="square" rtlCol="0">
            <a:spAutoFit/>
          </a:bodyPr>
          <a:lstStyle/>
          <a:p>
            <a:r>
              <a:rPr lang="pt-BR" sz="1400" dirty="0">
                <a:solidFill>
                  <a:srgbClr val="002060"/>
                </a:solidFill>
              </a:rPr>
              <a:t>MDIC</a:t>
            </a:r>
          </a:p>
          <a:p>
            <a:r>
              <a:rPr lang="pt-BR" sz="800" dirty="0">
                <a:solidFill>
                  <a:srgbClr val="002060"/>
                </a:solidFill>
              </a:rPr>
              <a:t>Ministério da Indústria, Comércio Exterior e Serviços</a:t>
            </a:r>
          </a:p>
        </p:txBody>
      </p:sp>
      <p:pic>
        <p:nvPicPr>
          <p:cNvPr id="8" name="Picture 4" descr="Descrição: http://www.designculture.com.br/wp-content/uploads/2014/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362" y="185837"/>
            <a:ext cx="522106" cy="29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36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01058"/>
                                        </p:tgtEl>
                                        <p:attrNameLst>
                                          <p:attrName>style.visibility</p:attrName>
                                        </p:attrNameLst>
                                      </p:cBhvr>
                                      <p:to>
                                        <p:strVal val="visible"/>
                                      </p:to>
                                    </p:set>
                                    <p:anim calcmode="lin" valueType="num">
                                      <p:cBhvr additive="base">
                                        <p:cTn id="7" dur="1500" fill="hold"/>
                                        <p:tgtEl>
                                          <p:spTgt spid="301058"/>
                                        </p:tgtEl>
                                        <p:attrNameLst>
                                          <p:attrName>ppt_x</p:attrName>
                                        </p:attrNameLst>
                                      </p:cBhvr>
                                      <p:tavLst>
                                        <p:tav tm="0">
                                          <p:val>
                                            <p:strVal val="#ppt_x"/>
                                          </p:val>
                                        </p:tav>
                                        <p:tav tm="100000">
                                          <p:val>
                                            <p:strVal val="#ppt_x"/>
                                          </p:val>
                                        </p:tav>
                                      </p:tavLst>
                                    </p:anim>
                                    <p:anim calcmode="lin" valueType="num">
                                      <p:cBhvr additive="base">
                                        <p:cTn id="8" dur="1500" fill="hold"/>
                                        <p:tgtEl>
                                          <p:spTgt spid="30105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01062"/>
                                        </p:tgtEl>
                                        <p:attrNameLst>
                                          <p:attrName>style.visibility</p:attrName>
                                        </p:attrNameLst>
                                      </p:cBhvr>
                                      <p:to>
                                        <p:strVal val="visible"/>
                                      </p:to>
                                    </p:set>
                                    <p:anim calcmode="lin" valueType="num">
                                      <p:cBhvr additive="base">
                                        <p:cTn id="11" dur="500" fill="hold"/>
                                        <p:tgtEl>
                                          <p:spTgt spid="301062"/>
                                        </p:tgtEl>
                                        <p:attrNameLst>
                                          <p:attrName>ppt_x</p:attrName>
                                        </p:attrNameLst>
                                      </p:cBhvr>
                                      <p:tavLst>
                                        <p:tav tm="0">
                                          <p:val>
                                            <p:strVal val="#ppt_x"/>
                                          </p:val>
                                        </p:tav>
                                        <p:tav tm="100000">
                                          <p:val>
                                            <p:strVal val="#ppt_x"/>
                                          </p:val>
                                        </p:tav>
                                      </p:tavLst>
                                    </p:anim>
                                    <p:anim calcmode="lin" valueType="num">
                                      <p:cBhvr additive="base">
                                        <p:cTn id="12" dur="500" fill="hold"/>
                                        <p:tgtEl>
                                          <p:spTgt spid="3010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58" grpId="0"/>
      <p:bldP spid="30106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ChangeArrowheads="1"/>
          </p:cNvSpPr>
          <p:nvPr/>
        </p:nvSpPr>
        <p:spPr bwMode="auto">
          <a:xfrm>
            <a:off x="250825" y="1557338"/>
            <a:ext cx="8713788" cy="4785926"/>
          </a:xfrm>
          <a:prstGeom prst="rect">
            <a:avLst/>
          </a:prstGeom>
          <a:noFill/>
          <a:ln>
            <a:noFill/>
          </a:ln>
          <a:effectLst/>
          <a:extLst/>
        </p:spPr>
        <p:txBody>
          <a:bodyPr>
            <a:spAutoFit/>
          </a:bodyPr>
          <a:lstStyle/>
          <a:p>
            <a:pPr lvl="1" algn="just">
              <a:defRPr/>
            </a:pPr>
            <a:endParaRPr lang="pt-BR" sz="1200" b="0" i="0" dirty="0">
              <a:solidFill>
                <a:srgbClr val="000099"/>
              </a:solidFill>
              <a:cs typeface="+mn-cs"/>
            </a:endParaRPr>
          </a:p>
          <a:p>
            <a:pPr marL="1257300" lvl="2" indent="-342900" algn="just">
              <a:buFontTx/>
              <a:buChar char="•"/>
              <a:defRPr/>
            </a:pPr>
            <a:r>
              <a:rPr lang="pt-BR" sz="2500" b="0" i="0" u="sng" dirty="0">
                <a:solidFill>
                  <a:srgbClr val="000099"/>
                </a:solidFill>
                <a:cs typeface="+mn-cs"/>
              </a:rPr>
              <a:t>Histórico da empresa</a:t>
            </a:r>
            <a:r>
              <a:rPr lang="pt-BR" sz="2500" b="0" i="0" dirty="0">
                <a:solidFill>
                  <a:srgbClr val="000099"/>
                </a:solidFill>
                <a:cs typeface="+mn-cs"/>
              </a:rPr>
              <a:t>:</a:t>
            </a:r>
          </a:p>
          <a:p>
            <a:pPr lvl="2" algn="just">
              <a:defRPr/>
            </a:pPr>
            <a:endParaRPr lang="pt-BR" sz="2500" b="0" i="0" dirty="0">
              <a:solidFill>
                <a:srgbClr val="000099"/>
              </a:solidFill>
              <a:cs typeface="+mn-cs"/>
            </a:endParaRPr>
          </a:p>
          <a:p>
            <a:pPr marL="1257300" lvl="2" indent="-342900" algn="just">
              <a:buFontTx/>
              <a:buChar char="•"/>
              <a:defRPr/>
            </a:pPr>
            <a:r>
              <a:rPr lang="pt-BR" sz="2500" b="0" i="0" dirty="0">
                <a:solidFill>
                  <a:srgbClr val="000099"/>
                </a:solidFill>
                <a:cs typeface="+mn-cs"/>
              </a:rPr>
              <a:t>Regularização fiscal (CND, CPD-EN). </a:t>
            </a:r>
          </a:p>
          <a:p>
            <a:pPr marL="1257300" lvl="2" indent="-342900" algn="just" defTabSz="914400" fontAlgn="base">
              <a:spcBef>
                <a:spcPct val="0"/>
              </a:spcBef>
              <a:spcAft>
                <a:spcPct val="0"/>
              </a:spcAft>
              <a:buFontTx/>
              <a:buChar char="•"/>
              <a:defRPr/>
            </a:pPr>
            <a:r>
              <a:rPr lang="pt-BR" sz="2500" u="sng" dirty="0">
                <a:solidFill>
                  <a:srgbClr val="000099"/>
                </a:solidFill>
                <a:latin typeface="Arial" charset="0"/>
                <a:cs typeface="Arial" charset="0"/>
              </a:rPr>
              <a:t>Integração</a:t>
            </a:r>
            <a:r>
              <a:rPr lang="pt-BR" sz="2500" dirty="0">
                <a:solidFill>
                  <a:srgbClr val="000099"/>
                </a:solidFill>
                <a:latin typeface="Arial" charset="0"/>
                <a:cs typeface="Arial" charset="0"/>
              </a:rPr>
              <a:t> </a:t>
            </a:r>
            <a:r>
              <a:rPr lang="pt-BR" sz="2500" u="sng" dirty="0">
                <a:solidFill>
                  <a:srgbClr val="000099"/>
                </a:solidFill>
                <a:latin typeface="Arial" charset="0"/>
                <a:cs typeface="Arial" charset="0"/>
              </a:rPr>
              <a:t>com a base da CND.</a:t>
            </a:r>
          </a:p>
          <a:p>
            <a:pPr marL="1257300" lvl="2" indent="-342900" algn="just">
              <a:buFontTx/>
              <a:buChar char="•"/>
              <a:defRPr/>
            </a:pPr>
            <a:endParaRPr lang="pt-BR" sz="2500" b="0" i="0" u="sng" dirty="0">
              <a:solidFill>
                <a:srgbClr val="000099"/>
              </a:solidFill>
              <a:cs typeface="+mn-cs"/>
            </a:endParaRPr>
          </a:p>
          <a:p>
            <a:pPr marL="1257300" lvl="2" indent="-342900" algn="just">
              <a:buFontTx/>
              <a:buChar char="•"/>
              <a:defRPr/>
            </a:pPr>
            <a:r>
              <a:rPr lang="pt-BR" sz="2500" b="0" i="0" u="sng" dirty="0">
                <a:solidFill>
                  <a:srgbClr val="000099"/>
                </a:solidFill>
                <a:cs typeface="+mn-cs"/>
              </a:rPr>
              <a:t>Anexação digital de documentos</a:t>
            </a:r>
            <a:r>
              <a:rPr lang="pt-BR" sz="2500" b="0" i="0" dirty="0">
                <a:solidFill>
                  <a:srgbClr val="000099"/>
                </a:solidFill>
                <a:cs typeface="+mn-cs"/>
              </a:rPr>
              <a:t>. </a:t>
            </a:r>
          </a:p>
          <a:p>
            <a:pPr marL="1257300" lvl="2" indent="-342900" algn="just">
              <a:buFontTx/>
              <a:buChar char="•"/>
              <a:defRPr/>
            </a:pPr>
            <a:endParaRPr lang="pt-BR" sz="2500" b="0" i="0" dirty="0">
              <a:solidFill>
                <a:srgbClr val="000099"/>
              </a:solidFill>
              <a:cs typeface="+mn-cs"/>
            </a:endParaRPr>
          </a:p>
          <a:p>
            <a:pPr marL="1257300" lvl="2" indent="-342900" algn="just">
              <a:buFontTx/>
              <a:buChar char="•"/>
              <a:defRPr/>
            </a:pPr>
            <a:r>
              <a:rPr lang="pt-BR" sz="2500" b="0" i="0" dirty="0">
                <a:solidFill>
                  <a:srgbClr val="000099"/>
                </a:solidFill>
                <a:cs typeface="+mn-cs"/>
              </a:rPr>
              <a:t>Via sistema Visão Integrada – Portal Siscomex</a:t>
            </a:r>
          </a:p>
          <a:p>
            <a:pPr marL="1257300" lvl="2" indent="-342900" algn="just">
              <a:buFontTx/>
              <a:buChar char="•"/>
              <a:defRPr/>
            </a:pPr>
            <a:r>
              <a:rPr lang="pt-BR" sz="2500" b="0" i="0" dirty="0">
                <a:solidFill>
                  <a:srgbClr val="000099"/>
                </a:solidFill>
                <a:cs typeface="+mn-cs"/>
              </a:rPr>
              <a:t>Criação de um Dossiê de Drawback</a:t>
            </a:r>
          </a:p>
          <a:p>
            <a:pPr marL="1257300" lvl="2" indent="-342900" algn="just">
              <a:buFontTx/>
              <a:buChar char="•"/>
              <a:defRPr/>
            </a:pPr>
            <a:r>
              <a:rPr lang="pt-BR" sz="2500" b="0" i="0" dirty="0">
                <a:solidFill>
                  <a:srgbClr val="000099"/>
                </a:solidFill>
                <a:cs typeface="+mn-cs"/>
              </a:rPr>
              <a:t>Laudos técnicos e demais documentos solicitados em exigência feita no sistema.</a:t>
            </a:r>
          </a:p>
          <a:p>
            <a:pPr algn="just">
              <a:lnSpc>
                <a:spcPct val="80000"/>
              </a:lnSpc>
              <a:spcBef>
                <a:spcPct val="20000"/>
              </a:spcBef>
              <a:defRPr/>
            </a:pPr>
            <a:r>
              <a:rPr lang="pt-BR" i="0" kern="0" dirty="0">
                <a:solidFill>
                  <a:srgbClr val="000099"/>
                </a:solidFill>
                <a:cs typeface="+mn-cs"/>
              </a:rPr>
              <a:t> </a:t>
            </a:r>
            <a:endParaRPr lang="pt-BR" sz="2500" i="0" dirty="0">
              <a:solidFill>
                <a:srgbClr val="000099"/>
              </a:solidFill>
              <a:cs typeface="+mn-cs"/>
            </a:endParaRPr>
          </a:p>
        </p:txBody>
      </p:sp>
      <p:sp>
        <p:nvSpPr>
          <p:cNvPr id="30724" name="Text Box 4"/>
          <p:cNvSpPr txBox="1">
            <a:spLocks noChangeArrowheads="1"/>
          </p:cNvSpPr>
          <p:nvPr/>
        </p:nvSpPr>
        <p:spPr bwMode="auto">
          <a:xfrm>
            <a:off x="1193552" y="493713"/>
            <a:ext cx="64087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lnSpc>
                <a:spcPct val="60000"/>
              </a:lnSpc>
              <a:spcBef>
                <a:spcPct val="50000"/>
              </a:spcBef>
              <a:buChar char="•"/>
              <a:defRPr sz="2600" b="1" i="1">
                <a:solidFill>
                  <a:schemeClr val="bg1"/>
                </a:solidFill>
                <a:latin typeface="Arial" charset="0"/>
              </a:defRPr>
            </a:lvl1pPr>
            <a:lvl2pPr marL="742950" indent="-285750" algn="just" eaLnBrk="0" hangingPunct="0">
              <a:lnSpc>
                <a:spcPct val="60000"/>
              </a:lnSpc>
              <a:spcBef>
                <a:spcPct val="50000"/>
              </a:spcBef>
              <a:buChar char="•"/>
              <a:defRPr sz="2600" b="1" i="1">
                <a:solidFill>
                  <a:schemeClr val="bg1"/>
                </a:solidFill>
                <a:latin typeface="Arial" charset="0"/>
              </a:defRPr>
            </a:lvl2pPr>
            <a:lvl3pPr marL="1143000" indent="-228600" algn="just" eaLnBrk="0" hangingPunct="0">
              <a:lnSpc>
                <a:spcPct val="60000"/>
              </a:lnSpc>
              <a:spcBef>
                <a:spcPct val="50000"/>
              </a:spcBef>
              <a:buChar char="•"/>
              <a:defRPr sz="2600" b="1" i="1">
                <a:solidFill>
                  <a:schemeClr val="bg1"/>
                </a:solidFill>
                <a:latin typeface="Arial" charset="0"/>
              </a:defRPr>
            </a:lvl3pPr>
            <a:lvl4pPr marL="1600200" indent="-228600" algn="just" eaLnBrk="0" hangingPunct="0">
              <a:lnSpc>
                <a:spcPct val="60000"/>
              </a:lnSpc>
              <a:spcBef>
                <a:spcPct val="50000"/>
              </a:spcBef>
              <a:buChar char="•"/>
              <a:defRPr sz="2600" b="1" i="1">
                <a:solidFill>
                  <a:schemeClr val="bg1"/>
                </a:solidFill>
                <a:latin typeface="Arial" charset="0"/>
              </a:defRPr>
            </a:lvl4pPr>
            <a:lvl5pPr marL="2057400" indent="-228600" algn="just" eaLnBrk="0" hangingPunct="0">
              <a:lnSpc>
                <a:spcPct val="60000"/>
              </a:lnSpc>
              <a:spcBef>
                <a:spcPct val="50000"/>
              </a:spcBef>
              <a:buChar char="•"/>
              <a:defRPr sz="2600" b="1" i="1">
                <a:solidFill>
                  <a:schemeClr val="bg1"/>
                </a:solidFill>
                <a:latin typeface="Arial" charset="0"/>
              </a:defRPr>
            </a:lvl5pPr>
            <a:lvl6pPr marL="2514600" indent="-228600" algn="just" eaLnBrk="0" fontAlgn="base" hangingPunct="0">
              <a:lnSpc>
                <a:spcPct val="60000"/>
              </a:lnSpc>
              <a:spcBef>
                <a:spcPct val="50000"/>
              </a:spcBef>
              <a:spcAft>
                <a:spcPct val="0"/>
              </a:spcAft>
              <a:buChar char="•"/>
              <a:defRPr sz="2600" b="1" i="1">
                <a:solidFill>
                  <a:schemeClr val="bg1"/>
                </a:solidFill>
                <a:latin typeface="Arial" charset="0"/>
              </a:defRPr>
            </a:lvl6pPr>
            <a:lvl7pPr marL="2971800" indent="-228600" algn="just" eaLnBrk="0" fontAlgn="base" hangingPunct="0">
              <a:lnSpc>
                <a:spcPct val="60000"/>
              </a:lnSpc>
              <a:spcBef>
                <a:spcPct val="50000"/>
              </a:spcBef>
              <a:spcAft>
                <a:spcPct val="0"/>
              </a:spcAft>
              <a:buChar char="•"/>
              <a:defRPr sz="2600" b="1" i="1">
                <a:solidFill>
                  <a:schemeClr val="bg1"/>
                </a:solidFill>
                <a:latin typeface="Arial" charset="0"/>
              </a:defRPr>
            </a:lvl7pPr>
            <a:lvl8pPr marL="3429000" indent="-228600" algn="just" eaLnBrk="0" fontAlgn="base" hangingPunct="0">
              <a:lnSpc>
                <a:spcPct val="60000"/>
              </a:lnSpc>
              <a:spcBef>
                <a:spcPct val="50000"/>
              </a:spcBef>
              <a:spcAft>
                <a:spcPct val="0"/>
              </a:spcAft>
              <a:buChar char="•"/>
              <a:defRPr sz="2600" b="1" i="1">
                <a:solidFill>
                  <a:schemeClr val="bg1"/>
                </a:solidFill>
                <a:latin typeface="Arial" charset="0"/>
              </a:defRPr>
            </a:lvl8pPr>
            <a:lvl9pPr marL="3886200" indent="-228600" algn="just" eaLnBrk="0" fontAlgn="base" hangingPunct="0">
              <a:lnSpc>
                <a:spcPct val="60000"/>
              </a:lnSpc>
              <a:spcBef>
                <a:spcPct val="50000"/>
              </a:spcBef>
              <a:spcAft>
                <a:spcPct val="0"/>
              </a:spcAft>
              <a:buChar char="•"/>
              <a:defRPr sz="2600" b="1" i="1">
                <a:solidFill>
                  <a:schemeClr val="bg1"/>
                </a:solidFill>
                <a:latin typeface="Arial" charset="0"/>
              </a:defRPr>
            </a:lvl9pPr>
          </a:lstStyle>
          <a:p>
            <a:pPr algn="l" eaLnBrk="1" hangingPunct="1">
              <a:lnSpc>
                <a:spcPct val="100000"/>
              </a:lnSpc>
              <a:buFontTx/>
              <a:buNone/>
            </a:pPr>
            <a:r>
              <a:rPr lang="pt-BR" sz="2000" dirty="0">
                <a:solidFill>
                  <a:schemeClr val="tx1"/>
                </a:solidFill>
                <a:latin typeface="Tahoma" pitchFamily="34" charset="0"/>
              </a:rPr>
              <a:t>DRAWBACK INTEGRADO SUSPENSÃO</a:t>
            </a:r>
          </a:p>
        </p:txBody>
      </p:sp>
      <p:sp>
        <p:nvSpPr>
          <p:cNvPr id="301061" name="Rectangle 5"/>
          <p:cNvSpPr>
            <a:spLocks noChangeArrowheads="1"/>
          </p:cNvSpPr>
          <p:nvPr/>
        </p:nvSpPr>
        <p:spPr bwMode="auto">
          <a:xfrm>
            <a:off x="0" y="0"/>
            <a:ext cx="9144000" cy="6858000"/>
          </a:xfrm>
          <a:prstGeom prst="rect">
            <a:avLst/>
          </a:prstGeom>
          <a:noFill/>
          <a:ln w="190500">
            <a:solidFill>
              <a:schemeClr val="bg1"/>
            </a:solidFill>
            <a:miter lim="800000"/>
            <a:headEnd/>
            <a:tailEnd/>
          </a:ln>
          <a:effectLst/>
          <a:extLst/>
        </p:spPr>
        <p:txBody>
          <a:bodyPr wrap="none" anchor="ctr"/>
          <a:lstStyle/>
          <a:p>
            <a:pPr algn="just">
              <a:lnSpc>
                <a:spcPct val="60000"/>
              </a:lnSpc>
              <a:spcBef>
                <a:spcPct val="50000"/>
              </a:spcBef>
              <a:buFontTx/>
              <a:buChar char="•"/>
              <a:defRPr/>
            </a:pPr>
            <a:endParaRPr lang="pt-BR">
              <a:effectLst>
                <a:outerShdw blurRad="38100" dist="38100" dir="2700000" algn="tl">
                  <a:srgbClr val="000000">
                    <a:alpha val="43137"/>
                  </a:srgbClr>
                </a:outerShdw>
              </a:effectLst>
              <a:cs typeface="+mn-cs"/>
            </a:endParaRPr>
          </a:p>
        </p:txBody>
      </p:sp>
      <p:sp>
        <p:nvSpPr>
          <p:cNvPr id="301062" name="Text Box 6"/>
          <p:cNvSpPr txBox="1">
            <a:spLocks noChangeArrowheads="1"/>
          </p:cNvSpPr>
          <p:nvPr/>
        </p:nvSpPr>
        <p:spPr bwMode="auto">
          <a:xfrm>
            <a:off x="179388" y="981075"/>
            <a:ext cx="8785225" cy="579438"/>
          </a:xfrm>
          <a:prstGeom prst="rect">
            <a:avLst/>
          </a:prstGeom>
          <a:solidFill>
            <a:srgbClr val="CCFFFF"/>
          </a:solidFill>
          <a:ln w="9525">
            <a:noFill/>
            <a:miter lim="800000"/>
            <a:headEnd/>
            <a:tailEnd/>
          </a:ln>
          <a:effectLst/>
        </p:spPr>
        <p:txBody>
          <a:bodyPr>
            <a:spAutoFit/>
          </a:bodyPr>
          <a:lstStyle/>
          <a:p>
            <a:pPr algn="ctr">
              <a:spcBef>
                <a:spcPct val="50000"/>
              </a:spcBef>
              <a:defRPr/>
            </a:pPr>
            <a:r>
              <a:rPr lang="pt-BR" sz="3200" i="0" dirty="0">
                <a:solidFill>
                  <a:srgbClr val="000099"/>
                </a:solidFill>
                <a:effectLst>
                  <a:outerShdw blurRad="38100" dist="38100" dir="2700000" algn="tl">
                    <a:srgbClr val="000000"/>
                  </a:outerShdw>
                </a:effectLst>
                <a:cs typeface="+mn-cs"/>
              </a:rPr>
              <a:t>CRITÉRIOS DE ANÁLISE - CONCESSÃO</a:t>
            </a:r>
          </a:p>
        </p:txBody>
      </p:sp>
      <p:sp>
        <p:nvSpPr>
          <p:cNvPr id="7" name="CaixaDeTexto 6"/>
          <p:cNvSpPr txBox="1"/>
          <p:nvPr/>
        </p:nvSpPr>
        <p:spPr>
          <a:xfrm>
            <a:off x="660468" y="135880"/>
            <a:ext cx="7848872" cy="430887"/>
          </a:xfrm>
          <a:prstGeom prst="rect">
            <a:avLst/>
          </a:prstGeom>
          <a:noFill/>
        </p:spPr>
        <p:txBody>
          <a:bodyPr wrap="square" rtlCol="0">
            <a:spAutoFit/>
          </a:bodyPr>
          <a:lstStyle/>
          <a:p>
            <a:r>
              <a:rPr lang="pt-BR" sz="1400" dirty="0">
                <a:solidFill>
                  <a:srgbClr val="002060"/>
                </a:solidFill>
              </a:rPr>
              <a:t>MDIC</a:t>
            </a:r>
          </a:p>
          <a:p>
            <a:r>
              <a:rPr lang="pt-BR" sz="800" dirty="0">
                <a:solidFill>
                  <a:srgbClr val="002060"/>
                </a:solidFill>
              </a:rPr>
              <a:t>Ministério da Indústria, Comércio Exterior e Serviços</a:t>
            </a:r>
          </a:p>
        </p:txBody>
      </p:sp>
      <p:pic>
        <p:nvPicPr>
          <p:cNvPr id="8" name="Picture 4" descr="Descrição: http://www.designculture.com.br/wp-content/uploads/2014/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362" y="185837"/>
            <a:ext cx="522106" cy="29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132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01058"/>
                                        </p:tgtEl>
                                        <p:attrNameLst>
                                          <p:attrName>style.visibility</p:attrName>
                                        </p:attrNameLst>
                                      </p:cBhvr>
                                      <p:to>
                                        <p:strVal val="visible"/>
                                      </p:to>
                                    </p:set>
                                    <p:anim calcmode="lin" valueType="num">
                                      <p:cBhvr additive="base">
                                        <p:cTn id="7" dur="1500" fill="hold"/>
                                        <p:tgtEl>
                                          <p:spTgt spid="301058"/>
                                        </p:tgtEl>
                                        <p:attrNameLst>
                                          <p:attrName>ppt_x</p:attrName>
                                        </p:attrNameLst>
                                      </p:cBhvr>
                                      <p:tavLst>
                                        <p:tav tm="0">
                                          <p:val>
                                            <p:strVal val="#ppt_x"/>
                                          </p:val>
                                        </p:tav>
                                        <p:tav tm="100000">
                                          <p:val>
                                            <p:strVal val="#ppt_x"/>
                                          </p:val>
                                        </p:tav>
                                      </p:tavLst>
                                    </p:anim>
                                    <p:anim calcmode="lin" valueType="num">
                                      <p:cBhvr additive="base">
                                        <p:cTn id="8" dur="1500" fill="hold"/>
                                        <p:tgtEl>
                                          <p:spTgt spid="30105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01062"/>
                                        </p:tgtEl>
                                        <p:attrNameLst>
                                          <p:attrName>style.visibility</p:attrName>
                                        </p:attrNameLst>
                                      </p:cBhvr>
                                      <p:to>
                                        <p:strVal val="visible"/>
                                      </p:to>
                                    </p:set>
                                    <p:anim calcmode="lin" valueType="num">
                                      <p:cBhvr additive="base">
                                        <p:cTn id="11" dur="500" fill="hold"/>
                                        <p:tgtEl>
                                          <p:spTgt spid="301062"/>
                                        </p:tgtEl>
                                        <p:attrNameLst>
                                          <p:attrName>ppt_x</p:attrName>
                                        </p:attrNameLst>
                                      </p:cBhvr>
                                      <p:tavLst>
                                        <p:tav tm="0">
                                          <p:val>
                                            <p:strVal val="#ppt_x"/>
                                          </p:val>
                                        </p:tav>
                                        <p:tav tm="100000">
                                          <p:val>
                                            <p:strVal val="#ppt_x"/>
                                          </p:val>
                                        </p:tav>
                                      </p:tavLst>
                                    </p:anim>
                                    <p:anim calcmode="lin" valueType="num">
                                      <p:cBhvr additive="base">
                                        <p:cTn id="12" dur="500" fill="hold"/>
                                        <p:tgtEl>
                                          <p:spTgt spid="3010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58" grpId="0"/>
      <p:bldP spid="30106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0" y="0"/>
            <a:ext cx="9144000" cy="683812"/>
          </a:xfrm>
        </p:spPr>
        <p:txBody>
          <a:bodyPr>
            <a:normAutofit/>
          </a:bodyPr>
          <a:lstStyle/>
          <a:p>
            <a:pPr algn="r"/>
            <a:r>
              <a:rPr lang="pt-BR" sz="2600" dirty="0">
                <a:solidFill>
                  <a:schemeClr val="tx1"/>
                </a:solidFill>
                <a:effectLst>
                  <a:outerShdw blurRad="38100" dist="38100" dir="2700000" algn="tl">
                    <a:srgbClr val="000000">
                      <a:alpha val="43137"/>
                    </a:srgbClr>
                  </a:outerShdw>
                </a:effectLst>
              </a:rPr>
              <a:t>MODALIDADE SUSPENSÃO: CONCESSÃO</a:t>
            </a:r>
            <a:endParaRPr lang="pt-BR" sz="2600" b="1" dirty="0">
              <a:solidFill>
                <a:schemeClr val="tx1"/>
              </a:solidFill>
              <a:effectLst>
                <a:outerShdw blurRad="38100" dist="38100" dir="2700000" algn="tl">
                  <a:srgbClr val="000000">
                    <a:alpha val="43137"/>
                  </a:srgbClr>
                </a:outerShdw>
              </a:effectLst>
            </a:endParaRPr>
          </a:p>
        </p:txBody>
      </p:sp>
      <p:pic>
        <p:nvPicPr>
          <p:cNvPr id="2" name="Espaço Reservado para Conteúdo 1">
            <a:extLst>
              <a:ext uri="{FF2B5EF4-FFF2-40B4-BE49-F238E27FC236}">
                <a16:creationId xmlns:a16="http://schemas.microsoft.com/office/drawing/2014/main" id="{BAD8A396-E847-4779-9337-67A7DF6ED6CC}"/>
              </a:ext>
            </a:extLst>
          </p:cNvPr>
          <p:cNvPicPr>
            <a:picLocks noGrp="1" noChangeAspect="1"/>
          </p:cNvPicPr>
          <p:nvPr>
            <p:ph idx="1"/>
          </p:nvPr>
        </p:nvPicPr>
        <p:blipFill>
          <a:blip r:embed="rId2"/>
          <a:stretch>
            <a:fillRect/>
          </a:stretch>
        </p:blipFill>
        <p:spPr>
          <a:xfrm>
            <a:off x="609600" y="2675908"/>
            <a:ext cx="6348413" cy="2850796"/>
          </a:xfrm>
          <a:prstGeom prst="rect">
            <a:avLst/>
          </a:prstGeom>
        </p:spPr>
      </p:pic>
    </p:spTree>
    <p:extLst>
      <p:ext uri="{BB962C8B-B14F-4D97-AF65-F5344CB8AC3E}">
        <p14:creationId xmlns:p14="http://schemas.microsoft.com/office/powerpoint/2010/main" val="2658842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1619250" y="2205038"/>
            <a:ext cx="6048375" cy="2298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lnSpc>
                <a:spcPct val="60000"/>
              </a:lnSpc>
              <a:spcBef>
                <a:spcPct val="50000"/>
              </a:spcBef>
              <a:buChar char="•"/>
              <a:defRPr sz="2600" b="1" i="1">
                <a:solidFill>
                  <a:schemeClr val="bg1"/>
                </a:solidFill>
                <a:latin typeface="Arial" charset="0"/>
              </a:defRPr>
            </a:lvl1pPr>
            <a:lvl2pPr marL="742950" indent="-285750" algn="just" eaLnBrk="0" hangingPunct="0">
              <a:lnSpc>
                <a:spcPct val="60000"/>
              </a:lnSpc>
              <a:spcBef>
                <a:spcPct val="50000"/>
              </a:spcBef>
              <a:buChar char="•"/>
              <a:defRPr sz="2600" b="1" i="1">
                <a:solidFill>
                  <a:schemeClr val="bg1"/>
                </a:solidFill>
                <a:latin typeface="Arial" charset="0"/>
              </a:defRPr>
            </a:lvl2pPr>
            <a:lvl3pPr marL="1143000" indent="-228600" algn="just" eaLnBrk="0" hangingPunct="0">
              <a:lnSpc>
                <a:spcPct val="60000"/>
              </a:lnSpc>
              <a:spcBef>
                <a:spcPct val="50000"/>
              </a:spcBef>
              <a:buChar char="•"/>
              <a:defRPr sz="2600" b="1" i="1">
                <a:solidFill>
                  <a:schemeClr val="bg1"/>
                </a:solidFill>
                <a:latin typeface="Arial" charset="0"/>
              </a:defRPr>
            </a:lvl3pPr>
            <a:lvl4pPr marL="1600200" indent="-228600" algn="just" eaLnBrk="0" hangingPunct="0">
              <a:lnSpc>
                <a:spcPct val="60000"/>
              </a:lnSpc>
              <a:spcBef>
                <a:spcPct val="50000"/>
              </a:spcBef>
              <a:buChar char="•"/>
              <a:defRPr sz="2600" b="1" i="1">
                <a:solidFill>
                  <a:schemeClr val="bg1"/>
                </a:solidFill>
                <a:latin typeface="Arial" charset="0"/>
              </a:defRPr>
            </a:lvl4pPr>
            <a:lvl5pPr marL="2057400" indent="-228600" algn="just" eaLnBrk="0" hangingPunct="0">
              <a:lnSpc>
                <a:spcPct val="60000"/>
              </a:lnSpc>
              <a:spcBef>
                <a:spcPct val="50000"/>
              </a:spcBef>
              <a:buChar char="•"/>
              <a:defRPr sz="2600" b="1" i="1">
                <a:solidFill>
                  <a:schemeClr val="bg1"/>
                </a:solidFill>
                <a:latin typeface="Arial" charset="0"/>
              </a:defRPr>
            </a:lvl5pPr>
            <a:lvl6pPr marL="2514600" indent="-228600" algn="just" eaLnBrk="0" fontAlgn="base" hangingPunct="0">
              <a:lnSpc>
                <a:spcPct val="60000"/>
              </a:lnSpc>
              <a:spcBef>
                <a:spcPct val="50000"/>
              </a:spcBef>
              <a:spcAft>
                <a:spcPct val="0"/>
              </a:spcAft>
              <a:buChar char="•"/>
              <a:defRPr sz="2600" b="1" i="1">
                <a:solidFill>
                  <a:schemeClr val="bg1"/>
                </a:solidFill>
                <a:latin typeface="Arial" charset="0"/>
              </a:defRPr>
            </a:lvl6pPr>
            <a:lvl7pPr marL="2971800" indent="-228600" algn="just" eaLnBrk="0" fontAlgn="base" hangingPunct="0">
              <a:lnSpc>
                <a:spcPct val="60000"/>
              </a:lnSpc>
              <a:spcBef>
                <a:spcPct val="50000"/>
              </a:spcBef>
              <a:spcAft>
                <a:spcPct val="0"/>
              </a:spcAft>
              <a:buChar char="•"/>
              <a:defRPr sz="2600" b="1" i="1">
                <a:solidFill>
                  <a:schemeClr val="bg1"/>
                </a:solidFill>
                <a:latin typeface="Arial" charset="0"/>
              </a:defRPr>
            </a:lvl7pPr>
            <a:lvl8pPr marL="3429000" indent="-228600" algn="just" eaLnBrk="0" fontAlgn="base" hangingPunct="0">
              <a:lnSpc>
                <a:spcPct val="60000"/>
              </a:lnSpc>
              <a:spcBef>
                <a:spcPct val="50000"/>
              </a:spcBef>
              <a:spcAft>
                <a:spcPct val="0"/>
              </a:spcAft>
              <a:buChar char="•"/>
              <a:defRPr sz="2600" b="1" i="1">
                <a:solidFill>
                  <a:schemeClr val="bg1"/>
                </a:solidFill>
                <a:latin typeface="Arial" charset="0"/>
              </a:defRPr>
            </a:lvl8pPr>
            <a:lvl9pPr marL="3886200" indent="-228600" algn="just" eaLnBrk="0" fontAlgn="base" hangingPunct="0">
              <a:lnSpc>
                <a:spcPct val="60000"/>
              </a:lnSpc>
              <a:spcBef>
                <a:spcPct val="50000"/>
              </a:spcBef>
              <a:spcAft>
                <a:spcPct val="0"/>
              </a:spcAft>
              <a:buChar char="•"/>
              <a:defRPr sz="2600" b="1" i="1">
                <a:solidFill>
                  <a:schemeClr val="bg1"/>
                </a:solidFill>
                <a:latin typeface="Arial" charset="0"/>
              </a:defRPr>
            </a:lvl9pPr>
          </a:lstStyle>
          <a:p>
            <a:pPr algn="ctr" eaLnBrk="1" hangingPunct="1">
              <a:lnSpc>
                <a:spcPct val="100000"/>
              </a:lnSpc>
              <a:buFontTx/>
              <a:buNone/>
            </a:pPr>
            <a:endParaRPr lang="pt-BR" sz="3600" i="0" dirty="0">
              <a:solidFill>
                <a:srgbClr val="FFFF00"/>
              </a:solidFill>
            </a:endParaRPr>
          </a:p>
          <a:p>
            <a:pPr algn="ctr" eaLnBrk="1" hangingPunct="1">
              <a:lnSpc>
                <a:spcPct val="100000"/>
              </a:lnSpc>
              <a:buFontTx/>
              <a:buNone/>
            </a:pPr>
            <a:r>
              <a:rPr lang="pt-BR" sz="3600" i="0" dirty="0">
                <a:solidFill>
                  <a:srgbClr val="000099"/>
                </a:solidFill>
              </a:rPr>
              <a:t>FASE DE AJUSTES</a:t>
            </a:r>
          </a:p>
          <a:p>
            <a:pPr algn="ctr" eaLnBrk="1" hangingPunct="1">
              <a:lnSpc>
                <a:spcPct val="100000"/>
              </a:lnSpc>
              <a:buFontTx/>
              <a:buNone/>
            </a:pPr>
            <a:endParaRPr lang="pt-BR" sz="3600" i="0" dirty="0">
              <a:solidFill>
                <a:srgbClr val="000099"/>
              </a:solidFill>
            </a:endParaRPr>
          </a:p>
        </p:txBody>
      </p:sp>
      <p:sp>
        <p:nvSpPr>
          <p:cNvPr id="31748" name="Text Box 4"/>
          <p:cNvSpPr txBox="1">
            <a:spLocks noChangeArrowheads="1"/>
          </p:cNvSpPr>
          <p:nvPr/>
        </p:nvSpPr>
        <p:spPr bwMode="auto">
          <a:xfrm>
            <a:off x="1135832" y="633413"/>
            <a:ext cx="63357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lnSpc>
                <a:spcPct val="60000"/>
              </a:lnSpc>
              <a:spcBef>
                <a:spcPct val="50000"/>
              </a:spcBef>
              <a:buChar char="•"/>
              <a:defRPr sz="2600" b="1" i="1">
                <a:solidFill>
                  <a:schemeClr val="bg1"/>
                </a:solidFill>
                <a:latin typeface="Arial" charset="0"/>
              </a:defRPr>
            </a:lvl1pPr>
            <a:lvl2pPr marL="742950" indent="-285750" algn="just" eaLnBrk="0" hangingPunct="0">
              <a:lnSpc>
                <a:spcPct val="60000"/>
              </a:lnSpc>
              <a:spcBef>
                <a:spcPct val="50000"/>
              </a:spcBef>
              <a:buChar char="•"/>
              <a:defRPr sz="2600" b="1" i="1">
                <a:solidFill>
                  <a:schemeClr val="bg1"/>
                </a:solidFill>
                <a:latin typeface="Arial" charset="0"/>
              </a:defRPr>
            </a:lvl2pPr>
            <a:lvl3pPr marL="1143000" indent="-228600" algn="just" eaLnBrk="0" hangingPunct="0">
              <a:lnSpc>
                <a:spcPct val="60000"/>
              </a:lnSpc>
              <a:spcBef>
                <a:spcPct val="50000"/>
              </a:spcBef>
              <a:buChar char="•"/>
              <a:defRPr sz="2600" b="1" i="1">
                <a:solidFill>
                  <a:schemeClr val="bg1"/>
                </a:solidFill>
                <a:latin typeface="Arial" charset="0"/>
              </a:defRPr>
            </a:lvl3pPr>
            <a:lvl4pPr marL="1600200" indent="-228600" algn="just" eaLnBrk="0" hangingPunct="0">
              <a:lnSpc>
                <a:spcPct val="60000"/>
              </a:lnSpc>
              <a:spcBef>
                <a:spcPct val="50000"/>
              </a:spcBef>
              <a:buChar char="•"/>
              <a:defRPr sz="2600" b="1" i="1">
                <a:solidFill>
                  <a:schemeClr val="bg1"/>
                </a:solidFill>
                <a:latin typeface="Arial" charset="0"/>
              </a:defRPr>
            </a:lvl4pPr>
            <a:lvl5pPr marL="2057400" indent="-228600" algn="just" eaLnBrk="0" hangingPunct="0">
              <a:lnSpc>
                <a:spcPct val="60000"/>
              </a:lnSpc>
              <a:spcBef>
                <a:spcPct val="50000"/>
              </a:spcBef>
              <a:buChar char="•"/>
              <a:defRPr sz="2600" b="1" i="1">
                <a:solidFill>
                  <a:schemeClr val="bg1"/>
                </a:solidFill>
                <a:latin typeface="Arial" charset="0"/>
              </a:defRPr>
            </a:lvl5pPr>
            <a:lvl6pPr marL="2514600" indent="-228600" algn="just" eaLnBrk="0" fontAlgn="base" hangingPunct="0">
              <a:lnSpc>
                <a:spcPct val="60000"/>
              </a:lnSpc>
              <a:spcBef>
                <a:spcPct val="50000"/>
              </a:spcBef>
              <a:spcAft>
                <a:spcPct val="0"/>
              </a:spcAft>
              <a:buChar char="•"/>
              <a:defRPr sz="2600" b="1" i="1">
                <a:solidFill>
                  <a:schemeClr val="bg1"/>
                </a:solidFill>
                <a:latin typeface="Arial" charset="0"/>
              </a:defRPr>
            </a:lvl6pPr>
            <a:lvl7pPr marL="2971800" indent="-228600" algn="just" eaLnBrk="0" fontAlgn="base" hangingPunct="0">
              <a:lnSpc>
                <a:spcPct val="60000"/>
              </a:lnSpc>
              <a:spcBef>
                <a:spcPct val="50000"/>
              </a:spcBef>
              <a:spcAft>
                <a:spcPct val="0"/>
              </a:spcAft>
              <a:buChar char="•"/>
              <a:defRPr sz="2600" b="1" i="1">
                <a:solidFill>
                  <a:schemeClr val="bg1"/>
                </a:solidFill>
                <a:latin typeface="Arial" charset="0"/>
              </a:defRPr>
            </a:lvl7pPr>
            <a:lvl8pPr marL="3429000" indent="-228600" algn="just" eaLnBrk="0" fontAlgn="base" hangingPunct="0">
              <a:lnSpc>
                <a:spcPct val="60000"/>
              </a:lnSpc>
              <a:spcBef>
                <a:spcPct val="50000"/>
              </a:spcBef>
              <a:spcAft>
                <a:spcPct val="0"/>
              </a:spcAft>
              <a:buChar char="•"/>
              <a:defRPr sz="2600" b="1" i="1">
                <a:solidFill>
                  <a:schemeClr val="bg1"/>
                </a:solidFill>
                <a:latin typeface="Arial" charset="0"/>
              </a:defRPr>
            </a:lvl8pPr>
            <a:lvl9pPr marL="3886200" indent="-228600" algn="just" eaLnBrk="0" fontAlgn="base" hangingPunct="0">
              <a:lnSpc>
                <a:spcPct val="60000"/>
              </a:lnSpc>
              <a:spcBef>
                <a:spcPct val="50000"/>
              </a:spcBef>
              <a:spcAft>
                <a:spcPct val="0"/>
              </a:spcAft>
              <a:buChar char="•"/>
              <a:defRPr sz="2600" b="1" i="1">
                <a:solidFill>
                  <a:schemeClr val="bg1"/>
                </a:solidFill>
                <a:latin typeface="Arial" charset="0"/>
              </a:defRPr>
            </a:lvl9pPr>
          </a:lstStyle>
          <a:p>
            <a:pPr algn="l" eaLnBrk="1" hangingPunct="1">
              <a:lnSpc>
                <a:spcPct val="100000"/>
              </a:lnSpc>
              <a:buFontTx/>
              <a:buNone/>
            </a:pPr>
            <a:r>
              <a:rPr lang="pt-BR" sz="2000" dirty="0">
                <a:solidFill>
                  <a:schemeClr val="tx1"/>
                </a:solidFill>
                <a:latin typeface="Tahoma" pitchFamily="34" charset="0"/>
              </a:rPr>
              <a:t>DRAWBACK INTEGRADO SUSPENSÃO</a:t>
            </a:r>
          </a:p>
        </p:txBody>
      </p:sp>
      <p:sp>
        <p:nvSpPr>
          <p:cNvPr id="303109" name="Rectangle 5"/>
          <p:cNvSpPr>
            <a:spLocks noChangeArrowheads="1"/>
          </p:cNvSpPr>
          <p:nvPr/>
        </p:nvSpPr>
        <p:spPr bwMode="auto">
          <a:xfrm>
            <a:off x="0" y="0"/>
            <a:ext cx="9144000" cy="6858000"/>
          </a:xfrm>
          <a:prstGeom prst="rect">
            <a:avLst/>
          </a:prstGeom>
          <a:noFill/>
          <a:ln w="190500">
            <a:solidFill>
              <a:schemeClr val="bg1"/>
            </a:solidFill>
            <a:miter lim="800000"/>
            <a:headEnd/>
            <a:tailEnd/>
          </a:ln>
          <a:effectLst/>
          <a:extLst/>
        </p:spPr>
        <p:txBody>
          <a:bodyPr wrap="none" anchor="ctr"/>
          <a:lstStyle/>
          <a:p>
            <a:pPr algn="just">
              <a:lnSpc>
                <a:spcPct val="60000"/>
              </a:lnSpc>
              <a:spcBef>
                <a:spcPct val="50000"/>
              </a:spcBef>
              <a:buFontTx/>
              <a:buChar char="•"/>
              <a:defRPr/>
            </a:pPr>
            <a:endParaRPr lang="pt-BR">
              <a:effectLst>
                <a:outerShdw blurRad="38100" dist="38100" dir="2700000" algn="tl">
                  <a:srgbClr val="000000">
                    <a:alpha val="43137"/>
                  </a:srgbClr>
                </a:outerShdw>
              </a:effectLst>
              <a:cs typeface="+mn-cs"/>
            </a:endParaRPr>
          </a:p>
        </p:txBody>
      </p:sp>
      <p:sp>
        <p:nvSpPr>
          <p:cNvPr id="6" name="CaixaDeTexto 5"/>
          <p:cNvSpPr txBox="1"/>
          <p:nvPr/>
        </p:nvSpPr>
        <p:spPr>
          <a:xfrm>
            <a:off x="660468" y="135880"/>
            <a:ext cx="7848872" cy="430887"/>
          </a:xfrm>
          <a:prstGeom prst="rect">
            <a:avLst/>
          </a:prstGeom>
          <a:noFill/>
        </p:spPr>
        <p:txBody>
          <a:bodyPr wrap="square" rtlCol="0">
            <a:spAutoFit/>
          </a:bodyPr>
          <a:lstStyle/>
          <a:p>
            <a:r>
              <a:rPr lang="pt-BR" sz="1400" dirty="0">
                <a:solidFill>
                  <a:srgbClr val="002060"/>
                </a:solidFill>
              </a:rPr>
              <a:t>MDIC</a:t>
            </a:r>
          </a:p>
          <a:p>
            <a:r>
              <a:rPr lang="pt-BR" sz="800" dirty="0">
                <a:solidFill>
                  <a:srgbClr val="002060"/>
                </a:solidFill>
              </a:rPr>
              <a:t>Ministério da Indústria, Comércio Exterior e Serviços</a:t>
            </a:r>
          </a:p>
        </p:txBody>
      </p:sp>
      <p:pic>
        <p:nvPicPr>
          <p:cNvPr id="7" name="Picture 4" descr="Descrição: http://www.designculture.com.br/wp-content/uploads/2014/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362" y="185837"/>
            <a:ext cx="522106" cy="29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2000" fill="hold"/>
                                        <p:tgtEl>
                                          <p:spTgt spid="3174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5"/>
          <p:cNvSpPr txBox="1">
            <a:spLocks noChangeArrowheads="1"/>
          </p:cNvSpPr>
          <p:nvPr/>
        </p:nvSpPr>
        <p:spPr bwMode="auto">
          <a:xfrm>
            <a:off x="1187450" y="1844675"/>
            <a:ext cx="6913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lgn="just" eaLnBrk="0" hangingPunct="0">
              <a:lnSpc>
                <a:spcPct val="60000"/>
              </a:lnSpc>
              <a:spcBef>
                <a:spcPct val="50000"/>
              </a:spcBef>
              <a:buChar char="•"/>
              <a:defRPr sz="2600" b="1" i="1">
                <a:solidFill>
                  <a:schemeClr val="bg1"/>
                </a:solidFill>
                <a:latin typeface="Arial" charset="0"/>
              </a:defRPr>
            </a:lvl1pPr>
            <a:lvl2pPr marL="742950" indent="-285750" algn="just" eaLnBrk="0" hangingPunct="0">
              <a:lnSpc>
                <a:spcPct val="60000"/>
              </a:lnSpc>
              <a:spcBef>
                <a:spcPct val="50000"/>
              </a:spcBef>
              <a:buChar char="•"/>
              <a:defRPr sz="2600" b="1" i="1">
                <a:solidFill>
                  <a:schemeClr val="bg1"/>
                </a:solidFill>
                <a:latin typeface="Arial" charset="0"/>
              </a:defRPr>
            </a:lvl2pPr>
            <a:lvl3pPr marL="1143000" indent="-228600" algn="just" eaLnBrk="0" hangingPunct="0">
              <a:lnSpc>
                <a:spcPct val="60000"/>
              </a:lnSpc>
              <a:spcBef>
                <a:spcPct val="50000"/>
              </a:spcBef>
              <a:buChar char="•"/>
              <a:defRPr sz="2600" b="1" i="1">
                <a:solidFill>
                  <a:schemeClr val="bg1"/>
                </a:solidFill>
                <a:latin typeface="Arial" charset="0"/>
              </a:defRPr>
            </a:lvl3pPr>
            <a:lvl4pPr marL="1600200" indent="-228600" algn="just" eaLnBrk="0" hangingPunct="0">
              <a:lnSpc>
                <a:spcPct val="60000"/>
              </a:lnSpc>
              <a:spcBef>
                <a:spcPct val="50000"/>
              </a:spcBef>
              <a:buChar char="•"/>
              <a:defRPr sz="2600" b="1" i="1">
                <a:solidFill>
                  <a:schemeClr val="bg1"/>
                </a:solidFill>
                <a:latin typeface="Arial" charset="0"/>
              </a:defRPr>
            </a:lvl4pPr>
            <a:lvl5pPr marL="2057400" indent="-228600" algn="just" eaLnBrk="0" hangingPunct="0">
              <a:lnSpc>
                <a:spcPct val="60000"/>
              </a:lnSpc>
              <a:spcBef>
                <a:spcPct val="50000"/>
              </a:spcBef>
              <a:buChar char="•"/>
              <a:defRPr sz="2600" b="1" i="1">
                <a:solidFill>
                  <a:schemeClr val="bg1"/>
                </a:solidFill>
                <a:latin typeface="Arial" charset="0"/>
              </a:defRPr>
            </a:lvl5pPr>
            <a:lvl6pPr marL="2514600" indent="-228600" algn="just" eaLnBrk="0" fontAlgn="base" hangingPunct="0">
              <a:lnSpc>
                <a:spcPct val="60000"/>
              </a:lnSpc>
              <a:spcBef>
                <a:spcPct val="50000"/>
              </a:spcBef>
              <a:spcAft>
                <a:spcPct val="0"/>
              </a:spcAft>
              <a:buChar char="•"/>
              <a:defRPr sz="2600" b="1" i="1">
                <a:solidFill>
                  <a:schemeClr val="bg1"/>
                </a:solidFill>
                <a:latin typeface="Arial" charset="0"/>
              </a:defRPr>
            </a:lvl6pPr>
            <a:lvl7pPr marL="2971800" indent="-228600" algn="just" eaLnBrk="0" fontAlgn="base" hangingPunct="0">
              <a:lnSpc>
                <a:spcPct val="60000"/>
              </a:lnSpc>
              <a:spcBef>
                <a:spcPct val="50000"/>
              </a:spcBef>
              <a:spcAft>
                <a:spcPct val="0"/>
              </a:spcAft>
              <a:buChar char="•"/>
              <a:defRPr sz="2600" b="1" i="1">
                <a:solidFill>
                  <a:schemeClr val="bg1"/>
                </a:solidFill>
                <a:latin typeface="Arial" charset="0"/>
              </a:defRPr>
            </a:lvl7pPr>
            <a:lvl8pPr marL="3429000" indent="-228600" algn="just" eaLnBrk="0" fontAlgn="base" hangingPunct="0">
              <a:lnSpc>
                <a:spcPct val="60000"/>
              </a:lnSpc>
              <a:spcBef>
                <a:spcPct val="50000"/>
              </a:spcBef>
              <a:spcAft>
                <a:spcPct val="0"/>
              </a:spcAft>
              <a:buChar char="•"/>
              <a:defRPr sz="2600" b="1" i="1">
                <a:solidFill>
                  <a:schemeClr val="bg1"/>
                </a:solidFill>
                <a:latin typeface="Arial" charset="0"/>
              </a:defRPr>
            </a:lvl8pPr>
            <a:lvl9pPr marL="3886200" indent="-228600" algn="just" eaLnBrk="0" fontAlgn="base" hangingPunct="0">
              <a:lnSpc>
                <a:spcPct val="60000"/>
              </a:lnSpc>
              <a:spcBef>
                <a:spcPct val="50000"/>
              </a:spcBef>
              <a:spcAft>
                <a:spcPct val="0"/>
              </a:spcAft>
              <a:buChar char="•"/>
              <a:defRPr sz="2600" b="1" i="1">
                <a:solidFill>
                  <a:schemeClr val="bg1"/>
                </a:solidFill>
                <a:latin typeface="Arial" charset="0"/>
              </a:defRPr>
            </a:lvl9pPr>
          </a:lstStyle>
          <a:p>
            <a:pPr algn="ctr" eaLnBrk="1" hangingPunct="1">
              <a:lnSpc>
                <a:spcPct val="100000"/>
              </a:lnSpc>
              <a:buFontTx/>
              <a:buNone/>
            </a:pPr>
            <a:r>
              <a:rPr lang="pt-BR" sz="2400" i="0" u="sng" dirty="0">
                <a:solidFill>
                  <a:srgbClr val="000099"/>
                </a:solidFill>
              </a:rPr>
              <a:t>AJUSTES OPCIONAIS</a:t>
            </a:r>
          </a:p>
        </p:txBody>
      </p:sp>
      <p:sp>
        <p:nvSpPr>
          <p:cNvPr id="32771" name="Text Box 9"/>
          <p:cNvSpPr txBox="1">
            <a:spLocks noChangeArrowheads="1"/>
          </p:cNvSpPr>
          <p:nvPr/>
        </p:nvSpPr>
        <p:spPr bwMode="auto">
          <a:xfrm>
            <a:off x="1042988" y="3943518"/>
            <a:ext cx="6913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lnSpc>
                <a:spcPct val="60000"/>
              </a:lnSpc>
              <a:spcBef>
                <a:spcPct val="50000"/>
              </a:spcBef>
              <a:buChar char="•"/>
              <a:defRPr sz="2600" b="1" i="1">
                <a:solidFill>
                  <a:schemeClr val="bg1"/>
                </a:solidFill>
                <a:latin typeface="Arial" charset="0"/>
              </a:defRPr>
            </a:lvl1pPr>
            <a:lvl2pPr marL="742950" indent="-285750" algn="just" eaLnBrk="0" hangingPunct="0">
              <a:lnSpc>
                <a:spcPct val="60000"/>
              </a:lnSpc>
              <a:spcBef>
                <a:spcPct val="50000"/>
              </a:spcBef>
              <a:buChar char="•"/>
              <a:defRPr sz="2600" b="1" i="1">
                <a:solidFill>
                  <a:schemeClr val="bg1"/>
                </a:solidFill>
                <a:latin typeface="Arial" charset="0"/>
              </a:defRPr>
            </a:lvl2pPr>
            <a:lvl3pPr marL="1143000" indent="-228600" algn="just" eaLnBrk="0" hangingPunct="0">
              <a:lnSpc>
                <a:spcPct val="60000"/>
              </a:lnSpc>
              <a:spcBef>
                <a:spcPct val="50000"/>
              </a:spcBef>
              <a:buChar char="•"/>
              <a:defRPr sz="2600" b="1" i="1">
                <a:solidFill>
                  <a:schemeClr val="bg1"/>
                </a:solidFill>
                <a:latin typeface="Arial" charset="0"/>
              </a:defRPr>
            </a:lvl3pPr>
            <a:lvl4pPr marL="1600200" indent="-228600" algn="just" eaLnBrk="0" hangingPunct="0">
              <a:lnSpc>
                <a:spcPct val="60000"/>
              </a:lnSpc>
              <a:spcBef>
                <a:spcPct val="50000"/>
              </a:spcBef>
              <a:buChar char="•"/>
              <a:defRPr sz="2600" b="1" i="1">
                <a:solidFill>
                  <a:schemeClr val="bg1"/>
                </a:solidFill>
                <a:latin typeface="Arial" charset="0"/>
              </a:defRPr>
            </a:lvl4pPr>
            <a:lvl5pPr marL="2057400" indent="-228600" algn="just" eaLnBrk="0" hangingPunct="0">
              <a:lnSpc>
                <a:spcPct val="60000"/>
              </a:lnSpc>
              <a:spcBef>
                <a:spcPct val="50000"/>
              </a:spcBef>
              <a:buChar char="•"/>
              <a:defRPr sz="2600" b="1" i="1">
                <a:solidFill>
                  <a:schemeClr val="bg1"/>
                </a:solidFill>
                <a:latin typeface="Arial" charset="0"/>
              </a:defRPr>
            </a:lvl5pPr>
            <a:lvl6pPr marL="2514600" indent="-228600" algn="just" eaLnBrk="0" fontAlgn="base" hangingPunct="0">
              <a:lnSpc>
                <a:spcPct val="60000"/>
              </a:lnSpc>
              <a:spcBef>
                <a:spcPct val="50000"/>
              </a:spcBef>
              <a:spcAft>
                <a:spcPct val="0"/>
              </a:spcAft>
              <a:buChar char="•"/>
              <a:defRPr sz="2600" b="1" i="1">
                <a:solidFill>
                  <a:schemeClr val="bg1"/>
                </a:solidFill>
                <a:latin typeface="Arial" charset="0"/>
              </a:defRPr>
            </a:lvl6pPr>
            <a:lvl7pPr marL="2971800" indent="-228600" algn="just" eaLnBrk="0" fontAlgn="base" hangingPunct="0">
              <a:lnSpc>
                <a:spcPct val="60000"/>
              </a:lnSpc>
              <a:spcBef>
                <a:spcPct val="50000"/>
              </a:spcBef>
              <a:spcAft>
                <a:spcPct val="0"/>
              </a:spcAft>
              <a:buChar char="•"/>
              <a:defRPr sz="2600" b="1" i="1">
                <a:solidFill>
                  <a:schemeClr val="bg1"/>
                </a:solidFill>
                <a:latin typeface="Arial" charset="0"/>
              </a:defRPr>
            </a:lvl7pPr>
            <a:lvl8pPr marL="3429000" indent="-228600" algn="just" eaLnBrk="0" fontAlgn="base" hangingPunct="0">
              <a:lnSpc>
                <a:spcPct val="60000"/>
              </a:lnSpc>
              <a:spcBef>
                <a:spcPct val="50000"/>
              </a:spcBef>
              <a:spcAft>
                <a:spcPct val="0"/>
              </a:spcAft>
              <a:buChar char="•"/>
              <a:defRPr sz="2600" b="1" i="1">
                <a:solidFill>
                  <a:schemeClr val="bg1"/>
                </a:solidFill>
                <a:latin typeface="Arial" charset="0"/>
              </a:defRPr>
            </a:lvl8pPr>
            <a:lvl9pPr marL="3886200" indent="-228600" algn="just" eaLnBrk="0" fontAlgn="base" hangingPunct="0">
              <a:lnSpc>
                <a:spcPct val="60000"/>
              </a:lnSpc>
              <a:spcBef>
                <a:spcPct val="50000"/>
              </a:spcBef>
              <a:spcAft>
                <a:spcPct val="0"/>
              </a:spcAft>
              <a:buChar char="•"/>
              <a:defRPr sz="2600" b="1" i="1">
                <a:solidFill>
                  <a:schemeClr val="bg1"/>
                </a:solidFill>
                <a:latin typeface="Arial" charset="0"/>
              </a:defRPr>
            </a:lvl9pPr>
          </a:lstStyle>
          <a:p>
            <a:pPr algn="ctr" eaLnBrk="1" hangingPunct="1">
              <a:lnSpc>
                <a:spcPct val="100000"/>
              </a:lnSpc>
              <a:buFontTx/>
              <a:buNone/>
            </a:pPr>
            <a:r>
              <a:rPr lang="pt-BR" sz="2400" i="0" u="sng" dirty="0">
                <a:solidFill>
                  <a:srgbClr val="000099"/>
                </a:solidFill>
              </a:rPr>
              <a:t>AJUSTES OBRIGATÓRIOS</a:t>
            </a:r>
          </a:p>
        </p:txBody>
      </p:sp>
      <p:sp>
        <p:nvSpPr>
          <p:cNvPr id="32772" name="Text Box 10"/>
          <p:cNvSpPr txBox="1">
            <a:spLocks noChangeArrowheads="1"/>
          </p:cNvSpPr>
          <p:nvPr/>
        </p:nvSpPr>
        <p:spPr bwMode="auto">
          <a:xfrm>
            <a:off x="611188" y="2588478"/>
            <a:ext cx="79914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just" eaLnBrk="0" hangingPunct="0">
              <a:lnSpc>
                <a:spcPct val="60000"/>
              </a:lnSpc>
              <a:spcBef>
                <a:spcPct val="50000"/>
              </a:spcBef>
              <a:buChar char="•"/>
              <a:defRPr sz="2600" b="1" i="1">
                <a:solidFill>
                  <a:schemeClr val="bg1"/>
                </a:solidFill>
                <a:latin typeface="Arial" charset="0"/>
              </a:defRPr>
            </a:lvl1pPr>
            <a:lvl2pPr marL="742950" indent="-285750" algn="just" eaLnBrk="0" hangingPunct="0">
              <a:lnSpc>
                <a:spcPct val="60000"/>
              </a:lnSpc>
              <a:spcBef>
                <a:spcPct val="50000"/>
              </a:spcBef>
              <a:buChar char="•"/>
              <a:defRPr sz="2600" b="1" i="1">
                <a:solidFill>
                  <a:schemeClr val="bg1"/>
                </a:solidFill>
                <a:latin typeface="Arial" charset="0"/>
              </a:defRPr>
            </a:lvl2pPr>
            <a:lvl3pPr marL="1143000" indent="-228600" algn="just" eaLnBrk="0" hangingPunct="0">
              <a:lnSpc>
                <a:spcPct val="60000"/>
              </a:lnSpc>
              <a:spcBef>
                <a:spcPct val="50000"/>
              </a:spcBef>
              <a:buChar char="•"/>
              <a:defRPr sz="2600" b="1" i="1">
                <a:solidFill>
                  <a:schemeClr val="bg1"/>
                </a:solidFill>
                <a:latin typeface="Arial" charset="0"/>
              </a:defRPr>
            </a:lvl3pPr>
            <a:lvl4pPr marL="1600200" indent="-228600" algn="just" eaLnBrk="0" hangingPunct="0">
              <a:lnSpc>
                <a:spcPct val="60000"/>
              </a:lnSpc>
              <a:spcBef>
                <a:spcPct val="50000"/>
              </a:spcBef>
              <a:buChar char="•"/>
              <a:defRPr sz="2600" b="1" i="1">
                <a:solidFill>
                  <a:schemeClr val="bg1"/>
                </a:solidFill>
                <a:latin typeface="Arial" charset="0"/>
              </a:defRPr>
            </a:lvl4pPr>
            <a:lvl5pPr marL="2057400" indent="-228600" algn="just" eaLnBrk="0" hangingPunct="0">
              <a:lnSpc>
                <a:spcPct val="60000"/>
              </a:lnSpc>
              <a:spcBef>
                <a:spcPct val="50000"/>
              </a:spcBef>
              <a:buChar char="•"/>
              <a:defRPr sz="2600" b="1" i="1">
                <a:solidFill>
                  <a:schemeClr val="bg1"/>
                </a:solidFill>
                <a:latin typeface="Arial" charset="0"/>
              </a:defRPr>
            </a:lvl5pPr>
            <a:lvl6pPr marL="2514600" indent="-228600" algn="just" eaLnBrk="0" fontAlgn="base" hangingPunct="0">
              <a:lnSpc>
                <a:spcPct val="60000"/>
              </a:lnSpc>
              <a:spcBef>
                <a:spcPct val="50000"/>
              </a:spcBef>
              <a:spcAft>
                <a:spcPct val="0"/>
              </a:spcAft>
              <a:buChar char="•"/>
              <a:defRPr sz="2600" b="1" i="1">
                <a:solidFill>
                  <a:schemeClr val="bg1"/>
                </a:solidFill>
                <a:latin typeface="Arial" charset="0"/>
              </a:defRPr>
            </a:lvl6pPr>
            <a:lvl7pPr marL="2971800" indent="-228600" algn="just" eaLnBrk="0" fontAlgn="base" hangingPunct="0">
              <a:lnSpc>
                <a:spcPct val="60000"/>
              </a:lnSpc>
              <a:spcBef>
                <a:spcPct val="50000"/>
              </a:spcBef>
              <a:spcAft>
                <a:spcPct val="0"/>
              </a:spcAft>
              <a:buChar char="•"/>
              <a:defRPr sz="2600" b="1" i="1">
                <a:solidFill>
                  <a:schemeClr val="bg1"/>
                </a:solidFill>
                <a:latin typeface="Arial" charset="0"/>
              </a:defRPr>
            </a:lvl7pPr>
            <a:lvl8pPr marL="3429000" indent="-228600" algn="just" eaLnBrk="0" fontAlgn="base" hangingPunct="0">
              <a:lnSpc>
                <a:spcPct val="60000"/>
              </a:lnSpc>
              <a:spcBef>
                <a:spcPct val="50000"/>
              </a:spcBef>
              <a:spcAft>
                <a:spcPct val="0"/>
              </a:spcAft>
              <a:buChar char="•"/>
              <a:defRPr sz="2600" b="1" i="1">
                <a:solidFill>
                  <a:schemeClr val="bg1"/>
                </a:solidFill>
                <a:latin typeface="Arial" charset="0"/>
              </a:defRPr>
            </a:lvl8pPr>
            <a:lvl9pPr marL="3886200" indent="-228600" algn="just" eaLnBrk="0" fontAlgn="base" hangingPunct="0">
              <a:lnSpc>
                <a:spcPct val="60000"/>
              </a:lnSpc>
              <a:spcBef>
                <a:spcPct val="50000"/>
              </a:spcBef>
              <a:spcAft>
                <a:spcPct val="0"/>
              </a:spcAft>
              <a:buChar char="•"/>
              <a:defRPr sz="2600" b="1" i="1">
                <a:solidFill>
                  <a:schemeClr val="bg1"/>
                </a:solidFill>
                <a:latin typeface="Arial" charset="0"/>
              </a:defRPr>
            </a:lvl9pPr>
          </a:lstStyle>
          <a:p>
            <a:pPr eaLnBrk="1" hangingPunct="1">
              <a:lnSpc>
                <a:spcPct val="100000"/>
              </a:lnSpc>
            </a:pPr>
            <a:r>
              <a:rPr lang="pt-BR" sz="2400" i="0" u="sng" dirty="0">
                <a:solidFill>
                  <a:srgbClr val="000099"/>
                </a:solidFill>
              </a:rPr>
              <a:t>Prorrogação</a:t>
            </a:r>
            <a:r>
              <a:rPr lang="pt-BR" sz="2400" i="0" dirty="0">
                <a:solidFill>
                  <a:srgbClr val="000099"/>
                </a:solidFill>
              </a:rPr>
              <a:t> (uma) dentro da validade do ato (automático, sem análise do DECEX).</a:t>
            </a:r>
          </a:p>
        </p:txBody>
      </p:sp>
      <p:sp>
        <p:nvSpPr>
          <p:cNvPr id="32773" name="Text Box 11"/>
          <p:cNvSpPr txBox="1">
            <a:spLocks noChangeArrowheads="1"/>
          </p:cNvSpPr>
          <p:nvPr/>
        </p:nvSpPr>
        <p:spPr bwMode="auto">
          <a:xfrm>
            <a:off x="539750" y="908050"/>
            <a:ext cx="8351838" cy="830263"/>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lnSpc>
                <a:spcPct val="60000"/>
              </a:lnSpc>
              <a:spcBef>
                <a:spcPct val="50000"/>
              </a:spcBef>
              <a:buChar char="•"/>
              <a:defRPr sz="2600" b="1" i="1">
                <a:solidFill>
                  <a:schemeClr val="bg1"/>
                </a:solidFill>
                <a:latin typeface="Arial" charset="0"/>
              </a:defRPr>
            </a:lvl1pPr>
            <a:lvl2pPr marL="742950" indent="-285750" algn="just" eaLnBrk="0" hangingPunct="0">
              <a:lnSpc>
                <a:spcPct val="60000"/>
              </a:lnSpc>
              <a:spcBef>
                <a:spcPct val="50000"/>
              </a:spcBef>
              <a:buChar char="•"/>
              <a:defRPr sz="2600" b="1" i="1">
                <a:solidFill>
                  <a:schemeClr val="bg1"/>
                </a:solidFill>
                <a:latin typeface="Arial" charset="0"/>
              </a:defRPr>
            </a:lvl2pPr>
            <a:lvl3pPr marL="1143000" indent="-228600" algn="just" eaLnBrk="0" hangingPunct="0">
              <a:lnSpc>
                <a:spcPct val="60000"/>
              </a:lnSpc>
              <a:spcBef>
                <a:spcPct val="50000"/>
              </a:spcBef>
              <a:buChar char="•"/>
              <a:defRPr sz="2600" b="1" i="1">
                <a:solidFill>
                  <a:schemeClr val="bg1"/>
                </a:solidFill>
                <a:latin typeface="Arial" charset="0"/>
              </a:defRPr>
            </a:lvl3pPr>
            <a:lvl4pPr marL="1600200" indent="-228600" algn="just" eaLnBrk="0" hangingPunct="0">
              <a:lnSpc>
                <a:spcPct val="60000"/>
              </a:lnSpc>
              <a:spcBef>
                <a:spcPct val="50000"/>
              </a:spcBef>
              <a:buChar char="•"/>
              <a:defRPr sz="2600" b="1" i="1">
                <a:solidFill>
                  <a:schemeClr val="bg1"/>
                </a:solidFill>
                <a:latin typeface="Arial" charset="0"/>
              </a:defRPr>
            </a:lvl4pPr>
            <a:lvl5pPr marL="2057400" indent="-228600" algn="just" eaLnBrk="0" hangingPunct="0">
              <a:lnSpc>
                <a:spcPct val="60000"/>
              </a:lnSpc>
              <a:spcBef>
                <a:spcPct val="50000"/>
              </a:spcBef>
              <a:buChar char="•"/>
              <a:defRPr sz="2600" b="1" i="1">
                <a:solidFill>
                  <a:schemeClr val="bg1"/>
                </a:solidFill>
                <a:latin typeface="Arial" charset="0"/>
              </a:defRPr>
            </a:lvl5pPr>
            <a:lvl6pPr marL="2514600" indent="-228600" algn="just" eaLnBrk="0" fontAlgn="base" hangingPunct="0">
              <a:lnSpc>
                <a:spcPct val="60000"/>
              </a:lnSpc>
              <a:spcBef>
                <a:spcPct val="50000"/>
              </a:spcBef>
              <a:spcAft>
                <a:spcPct val="0"/>
              </a:spcAft>
              <a:buChar char="•"/>
              <a:defRPr sz="2600" b="1" i="1">
                <a:solidFill>
                  <a:schemeClr val="bg1"/>
                </a:solidFill>
                <a:latin typeface="Arial" charset="0"/>
              </a:defRPr>
            </a:lvl6pPr>
            <a:lvl7pPr marL="2971800" indent="-228600" algn="just" eaLnBrk="0" fontAlgn="base" hangingPunct="0">
              <a:lnSpc>
                <a:spcPct val="60000"/>
              </a:lnSpc>
              <a:spcBef>
                <a:spcPct val="50000"/>
              </a:spcBef>
              <a:spcAft>
                <a:spcPct val="0"/>
              </a:spcAft>
              <a:buChar char="•"/>
              <a:defRPr sz="2600" b="1" i="1">
                <a:solidFill>
                  <a:schemeClr val="bg1"/>
                </a:solidFill>
                <a:latin typeface="Arial" charset="0"/>
              </a:defRPr>
            </a:lvl7pPr>
            <a:lvl8pPr marL="3429000" indent="-228600" algn="just" eaLnBrk="0" fontAlgn="base" hangingPunct="0">
              <a:lnSpc>
                <a:spcPct val="60000"/>
              </a:lnSpc>
              <a:spcBef>
                <a:spcPct val="50000"/>
              </a:spcBef>
              <a:spcAft>
                <a:spcPct val="0"/>
              </a:spcAft>
              <a:buChar char="•"/>
              <a:defRPr sz="2600" b="1" i="1">
                <a:solidFill>
                  <a:schemeClr val="bg1"/>
                </a:solidFill>
                <a:latin typeface="Arial" charset="0"/>
              </a:defRPr>
            </a:lvl8pPr>
            <a:lvl9pPr marL="3886200" indent="-228600" algn="just" eaLnBrk="0" fontAlgn="base" hangingPunct="0">
              <a:lnSpc>
                <a:spcPct val="60000"/>
              </a:lnSpc>
              <a:spcBef>
                <a:spcPct val="50000"/>
              </a:spcBef>
              <a:spcAft>
                <a:spcPct val="0"/>
              </a:spcAft>
              <a:buChar char="•"/>
              <a:defRPr sz="2600" b="1" i="1">
                <a:solidFill>
                  <a:schemeClr val="bg1"/>
                </a:solidFill>
                <a:latin typeface="Arial" charset="0"/>
              </a:defRPr>
            </a:lvl9pPr>
          </a:lstStyle>
          <a:p>
            <a:pPr algn="ctr" eaLnBrk="1" hangingPunct="1">
              <a:lnSpc>
                <a:spcPct val="100000"/>
              </a:lnSpc>
              <a:buFontTx/>
              <a:buNone/>
            </a:pPr>
            <a:r>
              <a:rPr lang="pt-BR" sz="2400" i="0" dirty="0">
                <a:solidFill>
                  <a:srgbClr val="000099"/>
                </a:solidFill>
              </a:rPr>
              <a:t>ALTERAÇÕES SOMENTE SÃO ACEITAS DENTRO DA VALIDADE DO ATO CONCESSÓRIO</a:t>
            </a:r>
          </a:p>
        </p:txBody>
      </p:sp>
      <p:sp>
        <p:nvSpPr>
          <p:cNvPr id="32774" name="Text Box 12"/>
          <p:cNvSpPr txBox="1">
            <a:spLocks noChangeArrowheads="1"/>
          </p:cNvSpPr>
          <p:nvPr/>
        </p:nvSpPr>
        <p:spPr bwMode="auto">
          <a:xfrm>
            <a:off x="611187" y="4797152"/>
            <a:ext cx="79914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lnSpc>
                <a:spcPct val="60000"/>
              </a:lnSpc>
              <a:spcBef>
                <a:spcPct val="50000"/>
              </a:spcBef>
              <a:buChar char="•"/>
              <a:defRPr sz="2600" b="1" i="1">
                <a:solidFill>
                  <a:schemeClr val="bg1"/>
                </a:solidFill>
                <a:latin typeface="Arial" charset="0"/>
              </a:defRPr>
            </a:lvl1pPr>
            <a:lvl2pPr marL="742950" indent="-285750" algn="just" eaLnBrk="0" hangingPunct="0">
              <a:lnSpc>
                <a:spcPct val="60000"/>
              </a:lnSpc>
              <a:spcBef>
                <a:spcPct val="50000"/>
              </a:spcBef>
              <a:buChar char="•"/>
              <a:defRPr sz="2600" b="1" i="1">
                <a:solidFill>
                  <a:schemeClr val="bg1"/>
                </a:solidFill>
                <a:latin typeface="Arial" charset="0"/>
              </a:defRPr>
            </a:lvl2pPr>
            <a:lvl3pPr marL="1143000" indent="-228600" algn="just" eaLnBrk="0" hangingPunct="0">
              <a:lnSpc>
                <a:spcPct val="60000"/>
              </a:lnSpc>
              <a:spcBef>
                <a:spcPct val="50000"/>
              </a:spcBef>
              <a:buChar char="•"/>
              <a:defRPr sz="2600" b="1" i="1">
                <a:solidFill>
                  <a:schemeClr val="bg1"/>
                </a:solidFill>
                <a:latin typeface="Arial" charset="0"/>
              </a:defRPr>
            </a:lvl3pPr>
            <a:lvl4pPr marL="1600200" indent="-228600" algn="just" eaLnBrk="0" hangingPunct="0">
              <a:lnSpc>
                <a:spcPct val="60000"/>
              </a:lnSpc>
              <a:spcBef>
                <a:spcPct val="50000"/>
              </a:spcBef>
              <a:buChar char="•"/>
              <a:defRPr sz="2600" b="1" i="1">
                <a:solidFill>
                  <a:schemeClr val="bg1"/>
                </a:solidFill>
                <a:latin typeface="Arial" charset="0"/>
              </a:defRPr>
            </a:lvl4pPr>
            <a:lvl5pPr marL="2057400" indent="-228600" algn="just" eaLnBrk="0" hangingPunct="0">
              <a:lnSpc>
                <a:spcPct val="60000"/>
              </a:lnSpc>
              <a:spcBef>
                <a:spcPct val="50000"/>
              </a:spcBef>
              <a:buChar char="•"/>
              <a:defRPr sz="2600" b="1" i="1">
                <a:solidFill>
                  <a:schemeClr val="bg1"/>
                </a:solidFill>
                <a:latin typeface="Arial" charset="0"/>
              </a:defRPr>
            </a:lvl5pPr>
            <a:lvl6pPr marL="2514600" indent="-228600" algn="just" eaLnBrk="0" fontAlgn="base" hangingPunct="0">
              <a:lnSpc>
                <a:spcPct val="60000"/>
              </a:lnSpc>
              <a:spcBef>
                <a:spcPct val="50000"/>
              </a:spcBef>
              <a:spcAft>
                <a:spcPct val="0"/>
              </a:spcAft>
              <a:buChar char="•"/>
              <a:defRPr sz="2600" b="1" i="1">
                <a:solidFill>
                  <a:schemeClr val="bg1"/>
                </a:solidFill>
                <a:latin typeface="Arial" charset="0"/>
              </a:defRPr>
            </a:lvl6pPr>
            <a:lvl7pPr marL="2971800" indent="-228600" algn="just" eaLnBrk="0" fontAlgn="base" hangingPunct="0">
              <a:lnSpc>
                <a:spcPct val="60000"/>
              </a:lnSpc>
              <a:spcBef>
                <a:spcPct val="50000"/>
              </a:spcBef>
              <a:spcAft>
                <a:spcPct val="0"/>
              </a:spcAft>
              <a:buChar char="•"/>
              <a:defRPr sz="2600" b="1" i="1">
                <a:solidFill>
                  <a:schemeClr val="bg1"/>
                </a:solidFill>
                <a:latin typeface="Arial" charset="0"/>
              </a:defRPr>
            </a:lvl7pPr>
            <a:lvl8pPr marL="3429000" indent="-228600" algn="just" eaLnBrk="0" fontAlgn="base" hangingPunct="0">
              <a:lnSpc>
                <a:spcPct val="60000"/>
              </a:lnSpc>
              <a:spcBef>
                <a:spcPct val="50000"/>
              </a:spcBef>
              <a:spcAft>
                <a:spcPct val="0"/>
              </a:spcAft>
              <a:buChar char="•"/>
              <a:defRPr sz="2600" b="1" i="1">
                <a:solidFill>
                  <a:schemeClr val="bg1"/>
                </a:solidFill>
                <a:latin typeface="Arial" charset="0"/>
              </a:defRPr>
            </a:lvl8pPr>
            <a:lvl9pPr marL="3886200" indent="-228600" algn="just" eaLnBrk="0" fontAlgn="base" hangingPunct="0">
              <a:lnSpc>
                <a:spcPct val="60000"/>
              </a:lnSpc>
              <a:spcBef>
                <a:spcPct val="50000"/>
              </a:spcBef>
              <a:spcAft>
                <a:spcPct val="0"/>
              </a:spcAft>
              <a:buChar char="•"/>
              <a:defRPr sz="2600" b="1" i="1">
                <a:solidFill>
                  <a:schemeClr val="bg1"/>
                </a:solidFill>
                <a:latin typeface="Arial" charset="0"/>
              </a:defRPr>
            </a:lvl9pPr>
          </a:lstStyle>
          <a:p>
            <a:pPr eaLnBrk="1" hangingPunct="1">
              <a:lnSpc>
                <a:spcPct val="100000"/>
              </a:lnSpc>
              <a:buFontTx/>
              <a:buNone/>
            </a:pPr>
            <a:r>
              <a:rPr lang="pt-BR" sz="2400" i="0">
                <a:solidFill>
                  <a:srgbClr val="000099"/>
                </a:solidFill>
              </a:rPr>
              <a:t>Ajustar a coluna autorizada à realizada (efetiva) suprimindo eventuais diferenças e cadastramento dos resíduos e subprodutos não exportados.</a:t>
            </a:r>
          </a:p>
        </p:txBody>
      </p:sp>
      <p:sp>
        <p:nvSpPr>
          <p:cNvPr id="32776" name="Text Box 16"/>
          <p:cNvSpPr txBox="1">
            <a:spLocks noChangeArrowheads="1"/>
          </p:cNvSpPr>
          <p:nvPr/>
        </p:nvSpPr>
        <p:spPr bwMode="auto">
          <a:xfrm>
            <a:off x="1042988" y="476250"/>
            <a:ext cx="64087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lnSpc>
                <a:spcPct val="60000"/>
              </a:lnSpc>
              <a:spcBef>
                <a:spcPct val="50000"/>
              </a:spcBef>
              <a:buChar char="•"/>
              <a:defRPr sz="2600" b="1" i="1">
                <a:solidFill>
                  <a:schemeClr val="bg1"/>
                </a:solidFill>
                <a:latin typeface="Arial" charset="0"/>
              </a:defRPr>
            </a:lvl1pPr>
            <a:lvl2pPr marL="742950" indent="-285750" algn="just" eaLnBrk="0" hangingPunct="0">
              <a:lnSpc>
                <a:spcPct val="60000"/>
              </a:lnSpc>
              <a:spcBef>
                <a:spcPct val="50000"/>
              </a:spcBef>
              <a:buChar char="•"/>
              <a:defRPr sz="2600" b="1" i="1">
                <a:solidFill>
                  <a:schemeClr val="bg1"/>
                </a:solidFill>
                <a:latin typeface="Arial" charset="0"/>
              </a:defRPr>
            </a:lvl2pPr>
            <a:lvl3pPr marL="1143000" indent="-228600" algn="just" eaLnBrk="0" hangingPunct="0">
              <a:lnSpc>
                <a:spcPct val="60000"/>
              </a:lnSpc>
              <a:spcBef>
                <a:spcPct val="50000"/>
              </a:spcBef>
              <a:buChar char="•"/>
              <a:defRPr sz="2600" b="1" i="1">
                <a:solidFill>
                  <a:schemeClr val="bg1"/>
                </a:solidFill>
                <a:latin typeface="Arial" charset="0"/>
              </a:defRPr>
            </a:lvl3pPr>
            <a:lvl4pPr marL="1600200" indent="-228600" algn="just" eaLnBrk="0" hangingPunct="0">
              <a:lnSpc>
                <a:spcPct val="60000"/>
              </a:lnSpc>
              <a:spcBef>
                <a:spcPct val="50000"/>
              </a:spcBef>
              <a:buChar char="•"/>
              <a:defRPr sz="2600" b="1" i="1">
                <a:solidFill>
                  <a:schemeClr val="bg1"/>
                </a:solidFill>
                <a:latin typeface="Arial" charset="0"/>
              </a:defRPr>
            </a:lvl4pPr>
            <a:lvl5pPr marL="2057400" indent="-228600" algn="just" eaLnBrk="0" hangingPunct="0">
              <a:lnSpc>
                <a:spcPct val="60000"/>
              </a:lnSpc>
              <a:spcBef>
                <a:spcPct val="50000"/>
              </a:spcBef>
              <a:buChar char="•"/>
              <a:defRPr sz="2600" b="1" i="1">
                <a:solidFill>
                  <a:schemeClr val="bg1"/>
                </a:solidFill>
                <a:latin typeface="Arial" charset="0"/>
              </a:defRPr>
            </a:lvl5pPr>
            <a:lvl6pPr marL="2514600" indent="-228600" algn="just" eaLnBrk="0" fontAlgn="base" hangingPunct="0">
              <a:lnSpc>
                <a:spcPct val="60000"/>
              </a:lnSpc>
              <a:spcBef>
                <a:spcPct val="50000"/>
              </a:spcBef>
              <a:spcAft>
                <a:spcPct val="0"/>
              </a:spcAft>
              <a:buChar char="•"/>
              <a:defRPr sz="2600" b="1" i="1">
                <a:solidFill>
                  <a:schemeClr val="bg1"/>
                </a:solidFill>
                <a:latin typeface="Arial" charset="0"/>
              </a:defRPr>
            </a:lvl6pPr>
            <a:lvl7pPr marL="2971800" indent="-228600" algn="just" eaLnBrk="0" fontAlgn="base" hangingPunct="0">
              <a:lnSpc>
                <a:spcPct val="60000"/>
              </a:lnSpc>
              <a:spcBef>
                <a:spcPct val="50000"/>
              </a:spcBef>
              <a:spcAft>
                <a:spcPct val="0"/>
              </a:spcAft>
              <a:buChar char="•"/>
              <a:defRPr sz="2600" b="1" i="1">
                <a:solidFill>
                  <a:schemeClr val="bg1"/>
                </a:solidFill>
                <a:latin typeface="Arial" charset="0"/>
              </a:defRPr>
            </a:lvl7pPr>
            <a:lvl8pPr marL="3429000" indent="-228600" algn="just" eaLnBrk="0" fontAlgn="base" hangingPunct="0">
              <a:lnSpc>
                <a:spcPct val="60000"/>
              </a:lnSpc>
              <a:spcBef>
                <a:spcPct val="50000"/>
              </a:spcBef>
              <a:spcAft>
                <a:spcPct val="0"/>
              </a:spcAft>
              <a:buChar char="•"/>
              <a:defRPr sz="2600" b="1" i="1">
                <a:solidFill>
                  <a:schemeClr val="bg1"/>
                </a:solidFill>
                <a:latin typeface="Arial" charset="0"/>
              </a:defRPr>
            </a:lvl8pPr>
            <a:lvl9pPr marL="3886200" indent="-228600" algn="just" eaLnBrk="0" fontAlgn="base" hangingPunct="0">
              <a:lnSpc>
                <a:spcPct val="60000"/>
              </a:lnSpc>
              <a:spcBef>
                <a:spcPct val="50000"/>
              </a:spcBef>
              <a:spcAft>
                <a:spcPct val="0"/>
              </a:spcAft>
              <a:buChar char="•"/>
              <a:defRPr sz="2600" b="1" i="1">
                <a:solidFill>
                  <a:schemeClr val="bg1"/>
                </a:solidFill>
                <a:latin typeface="Arial" charset="0"/>
              </a:defRPr>
            </a:lvl9pPr>
          </a:lstStyle>
          <a:p>
            <a:pPr algn="l" eaLnBrk="1" hangingPunct="1">
              <a:lnSpc>
                <a:spcPct val="100000"/>
              </a:lnSpc>
              <a:buFontTx/>
              <a:buNone/>
            </a:pPr>
            <a:r>
              <a:rPr lang="pt-BR" sz="2000" dirty="0">
                <a:solidFill>
                  <a:schemeClr val="tx1"/>
                </a:solidFill>
                <a:latin typeface="Tahoma" pitchFamily="34" charset="0"/>
              </a:rPr>
              <a:t>DRAWBACK INTEGRADO SUSPENSÃO</a:t>
            </a:r>
          </a:p>
        </p:txBody>
      </p:sp>
      <p:sp>
        <p:nvSpPr>
          <p:cNvPr id="199697" name="Rectangle 17"/>
          <p:cNvSpPr>
            <a:spLocks noChangeArrowheads="1"/>
          </p:cNvSpPr>
          <p:nvPr/>
        </p:nvSpPr>
        <p:spPr bwMode="auto">
          <a:xfrm>
            <a:off x="0" y="0"/>
            <a:ext cx="9144000" cy="6858000"/>
          </a:xfrm>
          <a:prstGeom prst="rect">
            <a:avLst/>
          </a:prstGeom>
          <a:noFill/>
          <a:ln w="190500">
            <a:solidFill>
              <a:schemeClr val="bg1"/>
            </a:solidFill>
            <a:miter lim="800000"/>
            <a:headEnd/>
            <a:tailEnd/>
          </a:ln>
          <a:effectLst/>
          <a:extLst/>
        </p:spPr>
        <p:txBody>
          <a:bodyPr wrap="none" anchor="ctr"/>
          <a:lstStyle/>
          <a:p>
            <a:pPr algn="just">
              <a:lnSpc>
                <a:spcPct val="60000"/>
              </a:lnSpc>
              <a:spcBef>
                <a:spcPct val="50000"/>
              </a:spcBef>
              <a:buFontTx/>
              <a:buChar char="•"/>
              <a:defRPr/>
            </a:pPr>
            <a:endParaRPr lang="pt-BR">
              <a:effectLst>
                <a:outerShdw blurRad="38100" dist="38100" dir="2700000" algn="tl">
                  <a:srgbClr val="000000">
                    <a:alpha val="43137"/>
                  </a:srgbClr>
                </a:outerShdw>
              </a:effectLst>
              <a:cs typeface="+mn-cs"/>
            </a:endParaRPr>
          </a:p>
        </p:txBody>
      </p:sp>
      <p:sp>
        <p:nvSpPr>
          <p:cNvPr id="10" name="CaixaDeTexto 9"/>
          <p:cNvSpPr txBox="1"/>
          <p:nvPr/>
        </p:nvSpPr>
        <p:spPr>
          <a:xfrm>
            <a:off x="660468" y="135880"/>
            <a:ext cx="7848872" cy="430887"/>
          </a:xfrm>
          <a:prstGeom prst="rect">
            <a:avLst/>
          </a:prstGeom>
          <a:noFill/>
        </p:spPr>
        <p:txBody>
          <a:bodyPr wrap="square" rtlCol="0">
            <a:spAutoFit/>
          </a:bodyPr>
          <a:lstStyle/>
          <a:p>
            <a:r>
              <a:rPr lang="pt-BR" sz="1400" dirty="0">
                <a:solidFill>
                  <a:srgbClr val="002060"/>
                </a:solidFill>
              </a:rPr>
              <a:t>MDIC</a:t>
            </a:r>
          </a:p>
          <a:p>
            <a:r>
              <a:rPr lang="pt-BR" sz="800" dirty="0">
                <a:solidFill>
                  <a:srgbClr val="002060"/>
                </a:solidFill>
              </a:rPr>
              <a:t>Ministério da Indústria, Comércio Exterior e Serviços</a:t>
            </a:r>
          </a:p>
        </p:txBody>
      </p:sp>
      <p:pic>
        <p:nvPicPr>
          <p:cNvPr id="11" name="Picture 4" descr="Descrição: http://www.designculture.com.br/wp-content/uploads/2014/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362" y="185837"/>
            <a:ext cx="522106" cy="29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773"/>
                                        </p:tgtEl>
                                        <p:attrNameLst>
                                          <p:attrName>style.visibility</p:attrName>
                                        </p:attrNameLst>
                                      </p:cBhvr>
                                      <p:to>
                                        <p:strVal val="visible"/>
                                      </p:to>
                                    </p:set>
                                    <p:anim calcmode="lin" valueType="num">
                                      <p:cBhvr>
                                        <p:cTn id="7" dur="500" fill="hold"/>
                                        <p:tgtEl>
                                          <p:spTgt spid="32773"/>
                                        </p:tgtEl>
                                        <p:attrNameLst>
                                          <p:attrName>ppt_w</p:attrName>
                                        </p:attrNameLst>
                                      </p:cBhvr>
                                      <p:tavLst>
                                        <p:tav tm="0">
                                          <p:val>
                                            <p:fltVal val="0"/>
                                          </p:val>
                                        </p:tav>
                                        <p:tav tm="100000">
                                          <p:val>
                                            <p:strVal val="#ppt_w"/>
                                          </p:val>
                                        </p:tav>
                                      </p:tavLst>
                                    </p:anim>
                                    <p:anim calcmode="lin" valueType="num">
                                      <p:cBhvr>
                                        <p:cTn id="8" dur="500" fill="hold"/>
                                        <p:tgtEl>
                                          <p:spTgt spid="32773"/>
                                        </p:tgtEl>
                                        <p:attrNameLst>
                                          <p:attrName>ppt_h</p:attrName>
                                        </p:attrNameLst>
                                      </p:cBhvr>
                                      <p:tavLst>
                                        <p:tav tm="0">
                                          <p:val>
                                            <p:fltVal val="0"/>
                                          </p:val>
                                        </p:tav>
                                        <p:tav tm="100000">
                                          <p:val>
                                            <p:strVal val="#ppt_h"/>
                                          </p:val>
                                        </p:tav>
                                      </p:tavLst>
                                    </p:anim>
                                    <p:animEffect transition="in" filter="fade">
                                      <p:cBhvr>
                                        <p:cTn id="9" dur="500"/>
                                        <p:tgtEl>
                                          <p:spTgt spid="3277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2770"/>
                                        </p:tgtEl>
                                        <p:attrNameLst>
                                          <p:attrName>style.visibility</p:attrName>
                                        </p:attrNameLst>
                                      </p:cBhvr>
                                      <p:to>
                                        <p:strVal val="visible"/>
                                      </p:to>
                                    </p:set>
                                    <p:anim calcmode="lin" valueType="num">
                                      <p:cBhvr>
                                        <p:cTn id="12" dur="500" fill="hold"/>
                                        <p:tgtEl>
                                          <p:spTgt spid="32770"/>
                                        </p:tgtEl>
                                        <p:attrNameLst>
                                          <p:attrName>ppt_w</p:attrName>
                                        </p:attrNameLst>
                                      </p:cBhvr>
                                      <p:tavLst>
                                        <p:tav tm="0">
                                          <p:val>
                                            <p:fltVal val="0"/>
                                          </p:val>
                                        </p:tav>
                                        <p:tav tm="100000">
                                          <p:val>
                                            <p:strVal val="#ppt_w"/>
                                          </p:val>
                                        </p:tav>
                                      </p:tavLst>
                                    </p:anim>
                                    <p:anim calcmode="lin" valueType="num">
                                      <p:cBhvr>
                                        <p:cTn id="13" dur="500" fill="hold"/>
                                        <p:tgtEl>
                                          <p:spTgt spid="32770"/>
                                        </p:tgtEl>
                                        <p:attrNameLst>
                                          <p:attrName>ppt_h</p:attrName>
                                        </p:attrNameLst>
                                      </p:cBhvr>
                                      <p:tavLst>
                                        <p:tav tm="0">
                                          <p:val>
                                            <p:fltVal val="0"/>
                                          </p:val>
                                        </p:tav>
                                        <p:tav tm="100000">
                                          <p:val>
                                            <p:strVal val="#ppt_h"/>
                                          </p:val>
                                        </p:tav>
                                      </p:tavLst>
                                    </p:anim>
                                    <p:animEffect transition="in" filter="fade">
                                      <p:cBhvr>
                                        <p:cTn id="14" dur="500"/>
                                        <p:tgtEl>
                                          <p:spTgt spid="3277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2772"/>
                                        </p:tgtEl>
                                        <p:attrNameLst>
                                          <p:attrName>style.visibility</p:attrName>
                                        </p:attrNameLst>
                                      </p:cBhvr>
                                      <p:to>
                                        <p:strVal val="visible"/>
                                      </p:to>
                                    </p:set>
                                    <p:anim calcmode="lin" valueType="num">
                                      <p:cBhvr>
                                        <p:cTn id="17" dur="500" fill="hold"/>
                                        <p:tgtEl>
                                          <p:spTgt spid="32772"/>
                                        </p:tgtEl>
                                        <p:attrNameLst>
                                          <p:attrName>ppt_w</p:attrName>
                                        </p:attrNameLst>
                                      </p:cBhvr>
                                      <p:tavLst>
                                        <p:tav tm="0">
                                          <p:val>
                                            <p:fltVal val="0"/>
                                          </p:val>
                                        </p:tav>
                                        <p:tav tm="100000">
                                          <p:val>
                                            <p:strVal val="#ppt_w"/>
                                          </p:val>
                                        </p:tav>
                                      </p:tavLst>
                                    </p:anim>
                                    <p:anim calcmode="lin" valueType="num">
                                      <p:cBhvr>
                                        <p:cTn id="18" dur="500" fill="hold"/>
                                        <p:tgtEl>
                                          <p:spTgt spid="32772"/>
                                        </p:tgtEl>
                                        <p:attrNameLst>
                                          <p:attrName>ppt_h</p:attrName>
                                        </p:attrNameLst>
                                      </p:cBhvr>
                                      <p:tavLst>
                                        <p:tav tm="0">
                                          <p:val>
                                            <p:fltVal val="0"/>
                                          </p:val>
                                        </p:tav>
                                        <p:tav tm="100000">
                                          <p:val>
                                            <p:strVal val="#ppt_h"/>
                                          </p:val>
                                        </p:tav>
                                      </p:tavLst>
                                    </p:anim>
                                    <p:animEffect transition="in" filter="fade">
                                      <p:cBhvr>
                                        <p:cTn id="19" dur="500"/>
                                        <p:tgtEl>
                                          <p:spTgt spid="3277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771"/>
                                        </p:tgtEl>
                                        <p:attrNameLst>
                                          <p:attrName>style.visibility</p:attrName>
                                        </p:attrNameLst>
                                      </p:cBhvr>
                                      <p:to>
                                        <p:strVal val="visible"/>
                                      </p:to>
                                    </p:set>
                                    <p:anim calcmode="lin" valueType="num">
                                      <p:cBhvr>
                                        <p:cTn id="22" dur="500" fill="hold"/>
                                        <p:tgtEl>
                                          <p:spTgt spid="32771"/>
                                        </p:tgtEl>
                                        <p:attrNameLst>
                                          <p:attrName>ppt_w</p:attrName>
                                        </p:attrNameLst>
                                      </p:cBhvr>
                                      <p:tavLst>
                                        <p:tav tm="0">
                                          <p:val>
                                            <p:fltVal val="0"/>
                                          </p:val>
                                        </p:tav>
                                        <p:tav tm="100000">
                                          <p:val>
                                            <p:strVal val="#ppt_w"/>
                                          </p:val>
                                        </p:tav>
                                      </p:tavLst>
                                    </p:anim>
                                    <p:anim calcmode="lin" valueType="num">
                                      <p:cBhvr>
                                        <p:cTn id="23" dur="500" fill="hold"/>
                                        <p:tgtEl>
                                          <p:spTgt spid="32771"/>
                                        </p:tgtEl>
                                        <p:attrNameLst>
                                          <p:attrName>ppt_h</p:attrName>
                                        </p:attrNameLst>
                                      </p:cBhvr>
                                      <p:tavLst>
                                        <p:tav tm="0">
                                          <p:val>
                                            <p:fltVal val="0"/>
                                          </p:val>
                                        </p:tav>
                                        <p:tav tm="100000">
                                          <p:val>
                                            <p:strVal val="#ppt_h"/>
                                          </p:val>
                                        </p:tav>
                                      </p:tavLst>
                                    </p:anim>
                                    <p:animEffect transition="in" filter="fade">
                                      <p:cBhvr>
                                        <p:cTn id="24" dur="500"/>
                                        <p:tgtEl>
                                          <p:spTgt spid="3277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2774"/>
                                        </p:tgtEl>
                                        <p:attrNameLst>
                                          <p:attrName>style.visibility</p:attrName>
                                        </p:attrNameLst>
                                      </p:cBhvr>
                                      <p:to>
                                        <p:strVal val="visible"/>
                                      </p:to>
                                    </p:set>
                                    <p:anim calcmode="lin" valueType="num">
                                      <p:cBhvr>
                                        <p:cTn id="27" dur="500" fill="hold"/>
                                        <p:tgtEl>
                                          <p:spTgt spid="32774"/>
                                        </p:tgtEl>
                                        <p:attrNameLst>
                                          <p:attrName>ppt_w</p:attrName>
                                        </p:attrNameLst>
                                      </p:cBhvr>
                                      <p:tavLst>
                                        <p:tav tm="0">
                                          <p:val>
                                            <p:fltVal val="0"/>
                                          </p:val>
                                        </p:tav>
                                        <p:tav tm="100000">
                                          <p:val>
                                            <p:strVal val="#ppt_w"/>
                                          </p:val>
                                        </p:tav>
                                      </p:tavLst>
                                    </p:anim>
                                    <p:anim calcmode="lin" valueType="num">
                                      <p:cBhvr>
                                        <p:cTn id="28" dur="500" fill="hold"/>
                                        <p:tgtEl>
                                          <p:spTgt spid="32774"/>
                                        </p:tgtEl>
                                        <p:attrNameLst>
                                          <p:attrName>ppt_h</p:attrName>
                                        </p:attrNameLst>
                                      </p:cBhvr>
                                      <p:tavLst>
                                        <p:tav tm="0">
                                          <p:val>
                                            <p:fltVal val="0"/>
                                          </p:val>
                                        </p:tav>
                                        <p:tav tm="100000">
                                          <p:val>
                                            <p:strVal val="#ppt_h"/>
                                          </p:val>
                                        </p:tav>
                                      </p:tavLst>
                                    </p:anim>
                                    <p:animEffect transition="in" filter="fade">
                                      <p:cBhvr>
                                        <p:cTn id="29" dur="500"/>
                                        <p:tgtEl>
                                          <p:spTgt spid="32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1" grpId="0"/>
      <p:bldP spid="32772" grpId="0"/>
      <p:bldP spid="32773" grpId="0" animBg="1"/>
      <p:bldP spid="3277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Text Box 2"/>
          <p:cNvSpPr txBox="1">
            <a:spLocks noChangeArrowheads="1"/>
          </p:cNvSpPr>
          <p:nvPr/>
        </p:nvSpPr>
        <p:spPr bwMode="auto">
          <a:xfrm>
            <a:off x="381000" y="1828800"/>
            <a:ext cx="8153400" cy="839788"/>
          </a:xfrm>
          <a:prstGeom prst="rect">
            <a:avLst/>
          </a:prstGeom>
          <a:noFill/>
          <a:ln>
            <a:noFill/>
          </a:ln>
          <a:effectLst>
            <a:outerShdw dist="35921" dir="2700000" algn="ctr" rotWithShape="0">
              <a:srgbClr val="3333CC"/>
            </a:outerShdw>
          </a:effectLst>
          <a:extLst/>
        </p:spPr>
        <p:txBody>
          <a:bodyPr>
            <a:spAutoFit/>
          </a:bodyPr>
          <a:lstStyle/>
          <a:p>
            <a:pPr algn="ctr">
              <a:spcBef>
                <a:spcPct val="50000"/>
              </a:spcBef>
              <a:defRPr/>
            </a:pPr>
            <a:endParaRPr lang="pt-BR" sz="1000" i="0">
              <a:effectLst>
                <a:outerShdw blurRad="38100" dist="38100" dir="2700000" algn="tl">
                  <a:srgbClr val="000000"/>
                </a:outerShdw>
              </a:effectLst>
              <a:latin typeface="Lucida Sans Unicode" pitchFamily="34" charset="0"/>
              <a:cs typeface="+mn-cs"/>
            </a:endParaRPr>
          </a:p>
          <a:p>
            <a:pPr algn="ctr">
              <a:spcBef>
                <a:spcPct val="50000"/>
              </a:spcBef>
              <a:defRPr/>
            </a:pPr>
            <a:r>
              <a:rPr lang="pt-BR" i="0">
                <a:solidFill>
                  <a:srgbClr val="FFFF00"/>
                </a:solidFill>
                <a:effectLst>
                  <a:outerShdw blurRad="38100" dist="38100" dir="2700000" algn="tl">
                    <a:srgbClr val="000000"/>
                  </a:outerShdw>
                </a:effectLst>
                <a:latin typeface="Lucida Sans Unicode" pitchFamily="34" charset="0"/>
                <a:cs typeface="+mn-cs"/>
              </a:rPr>
              <a:t>   </a:t>
            </a:r>
            <a:endParaRPr lang="pt-BR" sz="2400">
              <a:solidFill>
                <a:srgbClr val="FFFF00"/>
              </a:solidFill>
              <a:effectLst>
                <a:outerShdw blurRad="38100" dist="38100" dir="2700000" algn="tl">
                  <a:srgbClr val="000000"/>
                </a:outerShdw>
              </a:effectLst>
              <a:latin typeface="Lucida Sans Unicode" pitchFamily="34" charset="0"/>
              <a:cs typeface="+mn-cs"/>
            </a:endParaRPr>
          </a:p>
        </p:txBody>
      </p:sp>
      <p:sp>
        <p:nvSpPr>
          <p:cNvPr id="328707" name="Rectangle 3"/>
          <p:cNvSpPr>
            <a:spLocks noChangeArrowheads="1"/>
          </p:cNvSpPr>
          <p:nvPr/>
        </p:nvSpPr>
        <p:spPr bwMode="auto">
          <a:xfrm>
            <a:off x="250825" y="765175"/>
            <a:ext cx="8515350" cy="5423023"/>
          </a:xfrm>
          <a:prstGeom prst="rect">
            <a:avLst/>
          </a:prstGeom>
          <a:noFill/>
          <a:ln>
            <a:noFill/>
          </a:ln>
          <a:effectLst/>
        </p:spPr>
        <p:txBody>
          <a:bodyPr>
            <a:spAutoFit/>
          </a:bodyPr>
          <a:lstStyle/>
          <a:p>
            <a:pPr algn="ctr" eaLnBrk="0" hangingPunct="0">
              <a:spcBef>
                <a:spcPct val="50000"/>
              </a:spcBef>
              <a:defRPr/>
            </a:pPr>
            <a:r>
              <a:rPr lang="pt-PT" sz="3200" dirty="0">
                <a:solidFill>
                  <a:srgbClr val="000099"/>
                </a:solidFill>
                <a:latin typeface="Times New Roman" pitchFamily="18" charset="0"/>
                <a:cs typeface="+mn-cs"/>
              </a:rPr>
              <a:t>CONSIDERAÇÕES INICIAIS</a:t>
            </a:r>
          </a:p>
          <a:p>
            <a:pPr eaLnBrk="0" hangingPunct="0">
              <a:spcBef>
                <a:spcPct val="50000"/>
              </a:spcBef>
              <a:defRPr/>
            </a:pPr>
            <a:endParaRPr lang="pt-PT" sz="2400" dirty="0">
              <a:solidFill>
                <a:srgbClr val="000099"/>
              </a:solidFill>
              <a:cs typeface="+mn-cs"/>
            </a:endParaRPr>
          </a:p>
          <a:p>
            <a:pPr eaLnBrk="0" hangingPunct="0">
              <a:spcBef>
                <a:spcPct val="50000"/>
              </a:spcBef>
              <a:defRPr/>
            </a:pPr>
            <a:r>
              <a:rPr lang="pt-PT" sz="2400" dirty="0">
                <a:solidFill>
                  <a:srgbClr val="000099"/>
                </a:solidFill>
                <a:cs typeface="+mn-cs"/>
              </a:rPr>
              <a:t>Drawback: </a:t>
            </a:r>
            <a:r>
              <a:rPr lang="pt-PT" sz="2400" i="0" dirty="0">
                <a:solidFill>
                  <a:srgbClr val="000099"/>
                </a:solidFill>
                <a:cs typeface="+mn-cs"/>
              </a:rPr>
              <a:t>INSUMOS  desonerados de tributos =&gt; produção de bens destinados ao exterior:</a:t>
            </a:r>
            <a:endParaRPr lang="pt-PT" sz="2400" dirty="0">
              <a:solidFill>
                <a:srgbClr val="000099"/>
              </a:solidFill>
              <a:latin typeface="Times New Roman" pitchFamily="18" charset="0"/>
              <a:cs typeface="+mn-cs"/>
              <a:sym typeface="Wingdings"/>
            </a:endParaRPr>
          </a:p>
          <a:p>
            <a:pPr marL="1257300" lvl="2" indent="-342900" eaLnBrk="0" hangingPunct="0">
              <a:spcBef>
                <a:spcPct val="50000"/>
              </a:spcBef>
              <a:buFont typeface="Courier New" pitchFamily="49" charset="0"/>
              <a:buChar char="o"/>
              <a:defRPr/>
            </a:pPr>
            <a:r>
              <a:rPr lang="pt-PT" sz="2400" i="0" dirty="0">
                <a:solidFill>
                  <a:srgbClr val="000099"/>
                </a:solidFill>
                <a:cs typeface="+mn-cs"/>
              </a:rPr>
              <a:t>Suspensão e Isenção</a:t>
            </a:r>
            <a:r>
              <a:rPr lang="pt-PT" sz="2400" dirty="0">
                <a:solidFill>
                  <a:srgbClr val="000099"/>
                </a:solidFill>
                <a:cs typeface="+mn-cs"/>
              </a:rPr>
              <a:t>.                                                     </a:t>
            </a:r>
          </a:p>
          <a:p>
            <a:pPr eaLnBrk="0" hangingPunct="0">
              <a:spcBef>
                <a:spcPct val="50000"/>
              </a:spcBef>
              <a:defRPr/>
            </a:pPr>
            <a:endParaRPr lang="pt-PT" sz="2400" dirty="0">
              <a:solidFill>
                <a:srgbClr val="000099"/>
              </a:solidFill>
              <a:cs typeface="+mn-cs"/>
            </a:endParaRPr>
          </a:p>
          <a:p>
            <a:pPr eaLnBrk="0" hangingPunct="0">
              <a:spcBef>
                <a:spcPct val="50000"/>
              </a:spcBef>
              <a:defRPr/>
            </a:pPr>
            <a:r>
              <a:rPr lang="pt-PT" sz="2400" i="0" dirty="0">
                <a:solidFill>
                  <a:srgbClr val="000099"/>
                </a:solidFill>
                <a:cs typeface="+mn-cs"/>
              </a:rPr>
              <a:t>Abrange as seguintes operações:</a:t>
            </a:r>
            <a:endParaRPr lang="pt-PT" sz="2400" dirty="0">
              <a:solidFill>
                <a:srgbClr val="000099"/>
              </a:solidFill>
              <a:cs typeface="+mn-cs"/>
            </a:endParaRPr>
          </a:p>
          <a:p>
            <a:pPr marL="342900" indent="-342900" algn="just" eaLnBrk="0" hangingPunct="0">
              <a:lnSpc>
                <a:spcPct val="90000"/>
              </a:lnSpc>
              <a:spcBef>
                <a:spcPct val="100000"/>
              </a:spcBef>
              <a:buFont typeface="Courier New" pitchFamily="49" charset="0"/>
              <a:buChar char="o"/>
              <a:defRPr/>
            </a:pPr>
            <a:r>
              <a:rPr lang="pt-PT" sz="2400" i="0" dirty="0">
                <a:solidFill>
                  <a:srgbClr val="000099"/>
                </a:solidFill>
                <a:cs typeface="+mn-cs"/>
              </a:rPr>
              <a:t>Transformação, beneficiamento, montagem, renovação ou recondicionamento e acondicionamento, salvo embalagem destinada exclusivamente para transporte.</a:t>
            </a:r>
            <a:endParaRPr lang="pt-PT" sz="2800" dirty="0">
              <a:effectLst>
                <a:outerShdw blurRad="38100" dist="38100" dir="2700000" algn="tl">
                  <a:srgbClr val="808080"/>
                </a:outerShdw>
              </a:effectLst>
              <a:cs typeface="+mn-cs"/>
            </a:endParaRPr>
          </a:p>
        </p:txBody>
      </p:sp>
      <p:sp>
        <p:nvSpPr>
          <p:cNvPr id="10244" name="Text Box 4"/>
          <p:cNvSpPr txBox="1">
            <a:spLocks noChangeArrowheads="1"/>
          </p:cNvSpPr>
          <p:nvPr/>
        </p:nvSpPr>
        <p:spPr bwMode="auto">
          <a:xfrm>
            <a:off x="1889125" y="3460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eaLnBrk="0" hangingPunct="0">
              <a:lnSpc>
                <a:spcPct val="60000"/>
              </a:lnSpc>
              <a:spcBef>
                <a:spcPct val="50000"/>
              </a:spcBef>
              <a:buChar char="•"/>
              <a:defRPr sz="2600" b="1" i="1">
                <a:solidFill>
                  <a:schemeClr val="bg1"/>
                </a:solidFill>
                <a:latin typeface="Arial" charset="0"/>
              </a:defRPr>
            </a:lvl1pPr>
            <a:lvl2pPr marL="742950" indent="-285750" algn="just" eaLnBrk="0" hangingPunct="0">
              <a:lnSpc>
                <a:spcPct val="60000"/>
              </a:lnSpc>
              <a:spcBef>
                <a:spcPct val="50000"/>
              </a:spcBef>
              <a:buChar char="•"/>
              <a:defRPr sz="2600" b="1" i="1">
                <a:solidFill>
                  <a:schemeClr val="bg1"/>
                </a:solidFill>
                <a:latin typeface="Arial" charset="0"/>
              </a:defRPr>
            </a:lvl2pPr>
            <a:lvl3pPr marL="1143000" indent="-228600" algn="just" eaLnBrk="0" hangingPunct="0">
              <a:lnSpc>
                <a:spcPct val="60000"/>
              </a:lnSpc>
              <a:spcBef>
                <a:spcPct val="50000"/>
              </a:spcBef>
              <a:buChar char="•"/>
              <a:defRPr sz="2600" b="1" i="1">
                <a:solidFill>
                  <a:schemeClr val="bg1"/>
                </a:solidFill>
                <a:latin typeface="Arial" charset="0"/>
              </a:defRPr>
            </a:lvl3pPr>
            <a:lvl4pPr marL="1600200" indent="-228600" algn="just" eaLnBrk="0" hangingPunct="0">
              <a:lnSpc>
                <a:spcPct val="60000"/>
              </a:lnSpc>
              <a:spcBef>
                <a:spcPct val="50000"/>
              </a:spcBef>
              <a:buChar char="•"/>
              <a:defRPr sz="2600" b="1" i="1">
                <a:solidFill>
                  <a:schemeClr val="bg1"/>
                </a:solidFill>
                <a:latin typeface="Arial" charset="0"/>
              </a:defRPr>
            </a:lvl4pPr>
            <a:lvl5pPr marL="2057400" indent="-228600" algn="just" eaLnBrk="0" hangingPunct="0">
              <a:lnSpc>
                <a:spcPct val="60000"/>
              </a:lnSpc>
              <a:spcBef>
                <a:spcPct val="50000"/>
              </a:spcBef>
              <a:buChar char="•"/>
              <a:defRPr sz="2600" b="1" i="1">
                <a:solidFill>
                  <a:schemeClr val="bg1"/>
                </a:solidFill>
                <a:latin typeface="Arial" charset="0"/>
              </a:defRPr>
            </a:lvl5pPr>
            <a:lvl6pPr marL="2514600" indent="-228600" algn="just" eaLnBrk="0" fontAlgn="base" hangingPunct="0">
              <a:lnSpc>
                <a:spcPct val="60000"/>
              </a:lnSpc>
              <a:spcBef>
                <a:spcPct val="50000"/>
              </a:spcBef>
              <a:spcAft>
                <a:spcPct val="0"/>
              </a:spcAft>
              <a:buChar char="•"/>
              <a:defRPr sz="2600" b="1" i="1">
                <a:solidFill>
                  <a:schemeClr val="bg1"/>
                </a:solidFill>
                <a:latin typeface="Arial" charset="0"/>
              </a:defRPr>
            </a:lvl6pPr>
            <a:lvl7pPr marL="2971800" indent="-228600" algn="just" eaLnBrk="0" fontAlgn="base" hangingPunct="0">
              <a:lnSpc>
                <a:spcPct val="60000"/>
              </a:lnSpc>
              <a:spcBef>
                <a:spcPct val="50000"/>
              </a:spcBef>
              <a:spcAft>
                <a:spcPct val="0"/>
              </a:spcAft>
              <a:buChar char="•"/>
              <a:defRPr sz="2600" b="1" i="1">
                <a:solidFill>
                  <a:schemeClr val="bg1"/>
                </a:solidFill>
                <a:latin typeface="Arial" charset="0"/>
              </a:defRPr>
            </a:lvl7pPr>
            <a:lvl8pPr marL="3429000" indent="-228600" algn="just" eaLnBrk="0" fontAlgn="base" hangingPunct="0">
              <a:lnSpc>
                <a:spcPct val="60000"/>
              </a:lnSpc>
              <a:spcBef>
                <a:spcPct val="50000"/>
              </a:spcBef>
              <a:spcAft>
                <a:spcPct val="0"/>
              </a:spcAft>
              <a:buChar char="•"/>
              <a:defRPr sz="2600" b="1" i="1">
                <a:solidFill>
                  <a:schemeClr val="bg1"/>
                </a:solidFill>
                <a:latin typeface="Arial" charset="0"/>
              </a:defRPr>
            </a:lvl8pPr>
            <a:lvl9pPr marL="3886200" indent="-228600" algn="just" eaLnBrk="0" fontAlgn="base" hangingPunct="0">
              <a:lnSpc>
                <a:spcPct val="60000"/>
              </a:lnSpc>
              <a:spcBef>
                <a:spcPct val="50000"/>
              </a:spcBef>
              <a:spcAft>
                <a:spcPct val="0"/>
              </a:spcAft>
              <a:buChar char="•"/>
              <a:defRPr sz="2600" b="1" i="1">
                <a:solidFill>
                  <a:schemeClr val="bg1"/>
                </a:solidFill>
                <a:latin typeface="Arial" charset="0"/>
              </a:defRPr>
            </a:lvl9pPr>
          </a:lstStyle>
          <a:p>
            <a:pPr algn="l" eaLnBrk="1" hangingPunct="1">
              <a:lnSpc>
                <a:spcPct val="100000"/>
              </a:lnSpc>
              <a:spcBef>
                <a:spcPct val="0"/>
              </a:spcBef>
              <a:buFontTx/>
              <a:buNone/>
            </a:pPr>
            <a:endParaRPr lang="pt-BR" sz="2400" b="0" i="0">
              <a:solidFill>
                <a:schemeClr val="tx1"/>
              </a:solidFill>
              <a:latin typeface="Times New Roman" pitchFamily="18" charset="0"/>
            </a:endParaRPr>
          </a:p>
        </p:txBody>
      </p:sp>
      <p:sp>
        <p:nvSpPr>
          <p:cNvPr id="10246" name="Text Box 6"/>
          <p:cNvSpPr txBox="1">
            <a:spLocks noChangeArrowheads="1"/>
          </p:cNvSpPr>
          <p:nvPr/>
        </p:nvSpPr>
        <p:spPr bwMode="auto">
          <a:xfrm>
            <a:off x="1187450" y="404813"/>
            <a:ext cx="6337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lnSpc>
                <a:spcPct val="60000"/>
              </a:lnSpc>
              <a:spcBef>
                <a:spcPct val="50000"/>
              </a:spcBef>
              <a:buChar char="•"/>
              <a:defRPr sz="2600" b="1" i="1">
                <a:solidFill>
                  <a:schemeClr val="bg1"/>
                </a:solidFill>
                <a:latin typeface="Arial" charset="0"/>
              </a:defRPr>
            </a:lvl1pPr>
            <a:lvl2pPr marL="742950" indent="-285750" algn="just" eaLnBrk="0" hangingPunct="0">
              <a:lnSpc>
                <a:spcPct val="60000"/>
              </a:lnSpc>
              <a:spcBef>
                <a:spcPct val="50000"/>
              </a:spcBef>
              <a:buChar char="•"/>
              <a:defRPr sz="2600" b="1" i="1">
                <a:solidFill>
                  <a:schemeClr val="bg1"/>
                </a:solidFill>
                <a:latin typeface="Arial" charset="0"/>
              </a:defRPr>
            </a:lvl2pPr>
            <a:lvl3pPr marL="1143000" indent="-228600" algn="just" eaLnBrk="0" hangingPunct="0">
              <a:lnSpc>
                <a:spcPct val="60000"/>
              </a:lnSpc>
              <a:spcBef>
                <a:spcPct val="50000"/>
              </a:spcBef>
              <a:buChar char="•"/>
              <a:defRPr sz="2600" b="1" i="1">
                <a:solidFill>
                  <a:schemeClr val="bg1"/>
                </a:solidFill>
                <a:latin typeface="Arial" charset="0"/>
              </a:defRPr>
            </a:lvl3pPr>
            <a:lvl4pPr marL="1600200" indent="-228600" algn="just" eaLnBrk="0" hangingPunct="0">
              <a:lnSpc>
                <a:spcPct val="60000"/>
              </a:lnSpc>
              <a:spcBef>
                <a:spcPct val="50000"/>
              </a:spcBef>
              <a:buChar char="•"/>
              <a:defRPr sz="2600" b="1" i="1">
                <a:solidFill>
                  <a:schemeClr val="bg1"/>
                </a:solidFill>
                <a:latin typeface="Arial" charset="0"/>
              </a:defRPr>
            </a:lvl4pPr>
            <a:lvl5pPr marL="2057400" indent="-228600" algn="just" eaLnBrk="0" hangingPunct="0">
              <a:lnSpc>
                <a:spcPct val="60000"/>
              </a:lnSpc>
              <a:spcBef>
                <a:spcPct val="50000"/>
              </a:spcBef>
              <a:buChar char="•"/>
              <a:defRPr sz="2600" b="1" i="1">
                <a:solidFill>
                  <a:schemeClr val="bg1"/>
                </a:solidFill>
                <a:latin typeface="Arial" charset="0"/>
              </a:defRPr>
            </a:lvl5pPr>
            <a:lvl6pPr marL="2514600" indent="-228600" algn="just" eaLnBrk="0" fontAlgn="base" hangingPunct="0">
              <a:lnSpc>
                <a:spcPct val="60000"/>
              </a:lnSpc>
              <a:spcBef>
                <a:spcPct val="50000"/>
              </a:spcBef>
              <a:spcAft>
                <a:spcPct val="0"/>
              </a:spcAft>
              <a:buChar char="•"/>
              <a:defRPr sz="2600" b="1" i="1">
                <a:solidFill>
                  <a:schemeClr val="bg1"/>
                </a:solidFill>
                <a:latin typeface="Arial" charset="0"/>
              </a:defRPr>
            </a:lvl6pPr>
            <a:lvl7pPr marL="2971800" indent="-228600" algn="just" eaLnBrk="0" fontAlgn="base" hangingPunct="0">
              <a:lnSpc>
                <a:spcPct val="60000"/>
              </a:lnSpc>
              <a:spcBef>
                <a:spcPct val="50000"/>
              </a:spcBef>
              <a:spcAft>
                <a:spcPct val="0"/>
              </a:spcAft>
              <a:buChar char="•"/>
              <a:defRPr sz="2600" b="1" i="1">
                <a:solidFill>
                  <a:schemeClr val="bg1"/>
                </a:solidFill>
                <a:latin typeface="Arial" charset="0"/>
              </a:defRPr>
            </a:lvl7pPr>
            <a:lvl8pPr marL="3429000" indent="-228600" algn="just" eaLnBrk="0" fontAlgn="base" hangingPunct="0">
              <a:lnSpc>
                <a:spcPct val="60000"/>
              </a:lnSpc>
              <a:spcBef>
                <a:spcPct val="50000"/>
              </a:spcBef>
              <a:spcAft>
                <a:spcPct val="0"/>
              </a:spcAft>
              <a:buChar char="•"/>
              <a:defRPr sz="2600" b="1" i="1">
                <a:solidFill>
                  <a:schemeClr val="bg1"/>
                </a:solidFill>
                <a:latin typeface="Arial" charset="0"/>
              </a:defRPr>
            </a:lvl8pPr>
            <a:lvl9pPr marL="3886200" indent="-228600" algn="just" eaLnBrk="0" fontAlgn="base" hangingPunct="0">
              <a:lnSpc>
                <a:spcPct val="60000"/>
              </a:lnSpc>
              <a:spcBef>
                <a:spcPct val="50000"/>
              </a:spcBef>
              <a:spcAft>
                <a:spcPct val="0"/>
              </a:spcAft>
              <a:buChar char="•"/>
              <a:defRPr sz="2600" b="1" i="1">
                <a:solidFill>
                  <a:schemeClr val="bg1"/>
                </a:solidFill>
                <a:latin typeface="Arial" charset="0"/>
              </a:defRPr>
            </a:lvl9pPr>
          </a:lstStyle>
          <a:p>
            <a:pPr algn="l" eaLnBrk="1" hangingPunct="1">
              <a:lnSpc>
                <a:spcPct val="100000"/>
              </a:lnSpc>
              <a:buFontTx/>
              <a:buNone/>
            </a:pPr>
            <a:endParaRPr lang="pt-BR" sz="2000" dirty="0">
              <a:solidFill>
                <a:schemeClr val="tx1"/>
              </a:solidFill>
              <a:latin typeface="Tahoma" pitchFamily="34" charset="0"/>
            </a:endParaRPr>
          </a:p>
        </p:txBody>
      </p:sp>
      <p:pic>
        <p:nvPicPr>
          <p:cNvPr id="13" name="Picture 4" descr="Descrição: http://www.designculture.com.br/wp-content/uploads/2014/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362" y="185837"/>
            <a:ext cx="522106" cy="29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aixaDeTexto 13"/>
          <p:cNvSpPr txBox="1"/>
          <p:nvPr/>
        </p:nvSpPr>
        <p:spPr>
          <a:xfrm>
            <a:off x="660468" y="135880"/>
            <a:ext cx="7848872" cy="430887"/>
          </a:xfrm>
          <a:prstGeom prst="rect">
            <a:avLst/>
          </a:prstGeom>
          <a:noFill/>
        </p:spPr>
        <p:txBody>
          <a:bodyPr wrap="square" rtlCol="0">
            <a:spAutoFit/>
          </a:bodyPr>
          <a:lstStyle/>
          <a:p>
            <a:r>
              <a:rPr lang="pt-BR" sz="1400" dirty="0">
                <a:solidFill>
                  <a:srgbClr val="002060"/>
                </a:solidFill>
              </a:rPr>
              <a:t>MDIC</a:t>
            </a:r>
          </a:p>
          <a:p>
            <a:r>
              <a:rPr lang="pt-BR" sz="800" dirty="0">
                <a:solidFill>
                  <a:srgbClr val="002060"/>
                </a:solidFill>
              </a:rPr>
              <a:t>Ministério da Indústria, Comércio Exterior e Serviços</a:t>
            </a:r>
          </a:p>
        </p:txBody>
      </p:sp>
    </p:spTree>
    <p:extLst>
      <p:ext uri="{BB962C8B-B14F-4D97-AF65-F5344CB8AC3E}">
        <p14:creationId xmlns:p14="http://schemas.microsoft.com/office/powerpoint/2010/main" val="1740691802"/>
      </p:ext>
    </p:extLst>
  </p:cSld>
  <p:clrMapOvr>
    <a:masterClrMapping/>
  </p:clrMapOvr>
  <p:transition spd="med">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1619250" y="2205038"/>
            <a:ext cx="6048375" cy="228917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lnSpc>
                <a:spcPct val="60000"/>
              </a:lnSpc>
              <a:spcBef>
                <a:spcPct val="50000"/>
              </a:spcBef>
              <a:buChar char="•"/>
              <a:defRPr sz="2600" b="1" i="1">
                <a:solidFill>
                  <a:schemeClr val="bg1"/>
                </a:solidFill>
                <a:latin typeface="Arial" charset="0"/>
              </a:defRPr>
            </a:lvl1pPr>
            <a:lvl2pPr marL="742950" indent="-285750" algn="just" eaLnBrk="0" hangingPunct="0">
              <a:lnSpc>
                <a:spcPct val="60000"/>
              </a:lnSpc>
              <a:spcBef>
                <a:spcPct val="50000"/>
              </a:spcBef>
              <a:buChar char="•"/>
              <a:defRPr sz="2600" b="1" i="1">
                <a:solidFill>
                  <a:schemeClr val="bg1"/>
                </a:solidFill>
                <a:latin typeface="Arial" charset="0"/>
              </a:defRPr>
            </a:lvl2pPr>
            <a:lvl3pPr marL="1143000" indent="-228600" algn="just" eaLnBrk="0" hangingPunct="0">
              <a:lnSpc>
                <a:spcPct val="60000"/>
              </a:lnSpc>
              <a:spcBef>
                <a:spcPct val="50000"/>
              </a:spcBef>
              <a:buChar char="•"/>
              <a:defRPr sz="2600" b="1" i="1">
                <a:solidFill>
                  <a:schemeClr val="bg1"/>
                </a:solidFill>
                <a:latin typeface="Arial" charset="0"/>
              </a:defRPr>
            </a:lvl3pPr>
            <a:lvl4pPr marL="1600200" indent="-228600" algn="just" eaLnBrk="0" hangingPunct="0">
              <a:lnSpc>
                <a:spcPct val="60000"/>
              </a:lnSpc>
              <a:spcBef>
                <a:spcPct val="50000"/>
              </a:spcBef>
              <a:buChar char="•"/>
              <a:defRPr sz="2600" b="1" i="1">
                <a:solidFill>
                  <a:schemeClr val="bg1"/>
                </a:solidFill>
                <a:latin typeface="Arial" charset="0"/>
              </a:defRPr>
            </a:lvl4pPr>
            <a:lvl5pPr marL="2057400" indent="-228600" algn="just" eaLnBrk="0" hangingPunct="0">
              <a:lnSpc>
                <a:spcPct val="60000"/>
              </a:lnSpc>
              <a:spcBef>
                <a:spcPct val="50000"/>
              </a:spcBef>
              <a:buChar char="•"/>
              <a:defRPr sz="2600" b="1" i="1">
                <a:solidFill>
                  <a:schemeClr val="bg1"/>
                </a:solidFill>
                <a:latin typeface="Arial" charset="0"/>
              </a:defRPr>
            </a:lvl5pPr>
            <a:lvl6pPr marL="2514600" indent="-228600" algn="just" eaLnBrk="0" fontAlgn="base" hangingPunct="0">
              <a:lnSpc>
                <a:spcPct val="60000"/>
              </a:lnSpc>
              <a:spcBef>
                <a:spcPct val="50000"/>
              </a:spcBef>
              <a:spcAft>
                <a:spcPct val="0"/>
              </a:spcAft>
              <a:buChar char="•"/>
              <a:defRPr sz="2600" b="1" i="1">
                <a:solidFill>
                  <a:schemeClr val="bg1"/>
                </a:solidFill>
                <a:latin typeface="Arial" charset="0"/>
              </a:defRPr>
            </a:lvl6pPr>
            <a:lvl7pPr marL="2971800" indent="-228600" algn="just" eaLnBrk="0" fontAlgn="base" hangingPunct="0">
              <a:lnSpc>
                <a:spcPct val="60000"/>
              </a:lnSpc>
              <a:spcBef>
                <a:spcPct val="50000"/>
              </a:spcBef>
              <a:spcAft>
                <a:spcPct val="0"/>
              </a:spcAft>
              <a:buChar char="•"/>
              <a:defRPr sz="2600" b="1" i="1">
                <a:solidFill>
                  <a:schemeClr val="bg1"/>
                </a:solidFill>
                <a:latin typeface="Arial" charset="0"/>
              </a:defRPr>
            </a:lvl7pPr>
            <a:lvl8pPr marL="3429000" indent="-228600" algn="just" eaLnBrk="0" fontAlgn="base" hangingPunct="0">
              <a:lnSpc>
                <a:spcPct val="60000"/>
              </a:lnSpc>
              <a:spcBef>
                <a:spcPct val="50000"/>
              </a:spcBef>
              <a:spcAft>
                <a:spcPct val="0"/>
              </a:spcAft>
              <a:buChar char="•"/>
              <a:defRPr sz="2600" b="1" i="1">
                <a:solidFill>
                  <a:schemeClr val="bg1"/>
                </a:solidFill>
                <a:latin typeface="Arial" charset="0"/>
              </a:defRPr>
            </a:lvl8pPr>
            <a:lvl9pPr marL="3886200" indent="-228600" algn="just" eaLnBrk="0" fontAlgn="base" hangingPunct="0">
              <a:lnSpc>
                <a:spcPct val="60000"/>
              </a:lnSpc>
              <a:spcBef>
                <a:spcPct val="50000"/>
              </a:spcBef>
              <a:spcAft>
                <a:spcPct val="0"/>
              </a:spcAft>
              <a:buChar char="•"/>
              <a:defRPr sz="2600" b="1" i="1">
                <a:solidFill>
                  <a:schemeClr val="bg1"/>
                </a:solidFill>
                <a:latin typeface="Arial" charset="0"/>
              </a:defRPr>
            </a:lvl9pPr>
          </a:lstStyle>
          <a:p>
            <a:pPr algn="ctr" eaLnBrk="1" hangingPunct="1">
              <a:lnSpc>
                <a:spcPct val="100000"/>
              </a:lnSpc>
              <a:buFontTx/>
              <a:buNone/>
            </a:pPr>
            <a:endParaRPr lang="pt-BR" sz="3600" i="0" dirty="0">
              <a:solidFill>
                <a:srgbClr val="FFFF00"/>
              </a:solidFill>
            </a:endParaRPr>
          </a:p>
          <a:p>
            <a:pPr algn="ctr" eaLnBrk="1" hangingPunct="1">
              <a:lnSpc>
                <a:spcPct val="100000"/>
              </a:lnSpc>
              <a:buFontTx/>
              <a:buNone/>
            </a:pPr>
            <a:r>
              <a:rPr lang="pt-BR" sz="3600" i="0" dirty="0">
                <a:solidFill>
                  <a:srgbClr val="000099"/>
                </a:solidFill>
              </a:rPr>
              <a:t>COMPROVAÇÃO</a:t>
            </a:r>
          </a:p>
          <a:p>
            <a:pPr algn="ctr" eaLnBrk="1" hangingPunct="1">
              <a:lnSpc>
                <a:spcPct val="100000"/>
              </a:lnSpc>
              <a:buFontTx/>
              <a:buNone/>
            </a:pPr>
            <a:endParaRPr lang="pt-BR" sz="3600" i="0" dirty="0">
              <a:solidFill>
                <a:srgbClr val="FFFF00"/>
              </a:solidFill>
            </a:endParaRPr>
          </a:p>
        </p:txBody>
      </p:sp>
      <p:sp>
        <p:nvSpPr>
          <p:cNvPr id="33796" name="Text Box 5"/>
          <p:cNvSpPr txBox="1">
            <a:spLocks noChangeArrowheads="1"/>
          </p:cNvSpPr>
          <p:nvPr/>
        </p:nvSpPr>
        <p:spPr bwMode="auto">
          <a:xfrm>
            <a:off x="1187450" y="566767"/>
            <a:ext cx="64087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lnSpc>
                <a:spcPct val="60000"/>
              </a:lnSpc>
              <a:spcBef>
                <a:spcPct val="50000"/>
              </a:spcBef>
              <a:buChar char="•"/>
              <a:defRPr sz="2600" b="1" i="1">
                <a:solidFill>
                  <a:schemeClr val="bg1"/>
                </a:solidFill>
                <a:latin typeface="Arial" charset="0"/>
              </a:defRPr>
            </a:lvl1pPr>
            <a:lvl2pPr marL="742950" indent="-285750" algn="just" eaLnBrk="0" hangingPunct="0">
              <a:lnSpc>
                <a:spcPct val="60000"/>
              </a:lnSpc>
              <a:spcBef>
                <a:spcPct val="50000"/>
              </a:spcBef>
              <a:buChar char="•"/>
              <a:defRPr sz="2600" b="1" i="1">
                <a:solidFill>
                  <a:schemeClr val="bg1"/>
                </a:solidFill>
                <a:latin typeface="Arial" charset="0"/>
              </a:defRPr>
            </a:lvl2pPr>
            <a:lvl3pPr marL="1143000" indent="-228600" algn="just" eaLnBrk="0" hangingPunct="0">
              <a:lnSpc>
                <a:spcPct val="60000"/>
              </a:lnSpc>
              <a:spcBef>
                <a:spcPct val="50000"/>
              </a:spcBef>
              <a:buChar char="•"/>
              <a:defRPr sz="2600" b="1" i="1">
                <a:solidFill>
                  <a:schemeClr val="bg1"/>
                </a:solidFill>
                <a:latin typeface="Arial" charset="0"/>
              </a:defRPr>
            </a:lvl3pPr>
            <a:lvl4pPr marL="1600200" indent="-228600" algn="just" eaLnBrk="0" hangingPunct="0">
              <a:lnSpc>
                <a:spcPct val="60000"/>
              </a:lnSpc>
              <a:spcBef>
                <a:spcPct val="50000"/>
              </a:spcBef>
              <a:buChar char="•"/>
              <a:defRPr sz="2600" b="1" i="1">
                <a:solidFill>
                  <a:schemeClr val="bg1"/>
                </a:solidFill>
                <a:latin typeface="Arial" charset="0"/>
              </a:defRPr>
            </a:lvl4pPr>
            <a:lvl5pPr marL="2057400" indent="-228600" algn="just" eaLnBrk="0" hangingPunct="0">
              <a:lnSpc>
                <a:spcPct val="60000"/>
              </a:lnSpc>
              <a:spcBef>
                <a:spcPct val="50000"/>
              </a:spcBef>
              <a:buChar char="•"/>
              <a:defRPr sz="2600" b="1" i="1">
                <a:solidFill>
                  <a:schemeClr val="bg1"/>
                </a:solidFill>
                <a:latin typeface="Arial" charset="0"/>
              </a:defRPr>
            </a:lvl5pPr>
            <a:lvl6pPr marL="2514600" indent="-228600" algn="just" eaLnBrk="0" fontAlgn="base" hangingPunct="0">
              <a:lnSpc>
                <a:spcPct val="60000"/>
              </a:lnSpc>
              <a:spcBef>
                <a:spcPct val="50000"/>
              </a:spcBef>
              <a:spcAft>
                <a:spcPct val="0"/>
              </a:spcAft>
              <a:buChar char="•"/>
              <a:defRPr sz="2600" b="1" i="1">
                <a:solidFill>
                  <a:schemeClr val="bg1"/>
                </a:solidFill>
                <a:latin typeface="Arial" charset="0"/>
              </a:defRPr>
            </a:lvl6pPr>
            <a:lvl7pPr marL="2971800" indent="-228600" algn="just" eaLnBrk="0" fontAlgn="base" hangingPunct="0">
              <a:lnSpc>
                <a:spcPct val="60000"/>
              </a:lnSpc>
              <a:spcBef>
                <a:spcPct val="50000"/>
              </a:spcBef>
              <a:spcAft>
                <a:spcPct val="0"/>
              </a:spcAft>
              <a:buChar char="•"/>
              <a:defRPr sz="2600" b="1" i="1">
                <a:solidFill>
                  <a:schemeClr val="bg1"/>
                </a:solidFill>
                <a:latin typeface="Arial" charset="0"/>
              </a:defRPr>
            </a:lvl7pPr>
            <a:lvl8pPr marL="3429000" indent="-228600" algn="just" eaLnBrk="0" fontAlgn="base" hangingPunct="0">
              <a:lnSpc>
                <a:spcPct val="60000"/>
              </a:lnSpc>
              <a:spcBef>
                <a:spcPct val="50000"/>
              </a:spcBef>
              <a:spcAft>
                <a:spcPct val="0"/>
              </a:spcAft>
              <a:buChar char="•"/>
              <a:defRPr sz="2600" b="1" i="1">
                <a:solidFill>
                  <a:schemeClr val="bg1"/>
                </a:solidFill>
                <a:latin typeface="Arial" charset="0"/>
              </a:defRPr>
            </a:lvl8pPr>
            <a:lvl9pPr marL="3886200" indent="-228600" algn="just" eaLnBrk="0" fontAlgn="base" hangingPunct="0">
              <a:lnSpc>
                <a:spcPct val="60000"/>
              </a:lnSpc>
              <a:spcBef>
                <a:spcPct val="50000"/>
              </a:spcBef>
              <a:spcAft>
                <a:spcPct val="0"/>
              </a:spcAft>
              <a:buChar char="•"/>
              <a:defRPr sz="2600" b="1" i="1">
                <a:solidFill>
                  <a:schemeClr val="bg1"/>
                </a:solidFill>
                <a:latin typeface="Arial" charset="0"/>
              </a:defRPr>
            </a:lvl9pPr>
          </a:lstStyle>
          <a:p>
            <a:pPr algn="l" eaLnBrk="1" hangingPunct="1">
              <a:lnSpc>
                <a:spcPct val="100000"/>
              </a:lnSpc>
              <a:buFontTx/>
              <a:buNone/>
            </a:pPr>
            <a:r>
              <a:rPr lang="pt-BR" sz="2000" dirty="0">
                <a:solidFill>
                  <a:schemeClr val="tx1"/>
                </a:solidFill>
                <a:latin typeface="Tahoma" pitchFamily="34" charset="0"/>
              </a:rPr>
              <a:t>DRAWBACK INTEGRADO SUSPENSÃO</a:t>
            </a:r>
          </a:p>
        </p:txBody>
      </p:sp>
      <p:sp>
        <p:nvSpPr>
          <p:cNvPr id="215046" name="Rectangle 6"/>
          <p:cNvSpPr>
            <a:spLocks noChangeArrowheads="1"/>
          </p:cNvSpPr>
          <p:nvPr/>
        </p:nvSpPr>
        <p:spPr bwMode="auto">
          <a:xfrm>
            <a:off x="0" y="0"/>
            <a:ext cx="9144000" cy="6858000"/>
          </a:xfrm>
          <a:prstGeom prst="rect">
            <a:avLst/>
          </a:prstGeom>
          <a:noFill/>
          <a:ln w="190500">
            <a:solidFill>
              <a:schemeClr val="bg1"/>
            </a:solidFill>
            <a:miter lim="800000"/>
            <a:headEnd/>
            <a:tailEnd/>
          </a:ln>
          <a:effectLst/>
          <a:extLst/>
        </p:spPr>
        <p:txBody>
          <a:bodyPr wrap="none" anchor="ctr"/>
          <a:lstStyle/>
          <a:p>
            <a:pPr algn="just">
              <a:lnSpc>
                <a:spcPct val="60000"/>
              </a:lnSpc>
              <a:spcBef>
                <a:spcPct val="50000"/>
              </a:spcBef>
              <a:buFontTx/>
              <a:buChar char="•"/>
              <a:defRPr/>
            </a:pPr>
            <a:endParaRPr lang="pt-BR">
              <a:effectLst>
                <a:outerShdw blurRad="38100" dist="38100" dir="2700000" algn="tl">
                  <a:srgbClr val="000000">
                    <a:alpha val="43137"/>
                  </a:srgbClr>
                </a:outerShdw>
              </a:effectLst>
              <a:cs typeface="+mn-cs"/>
            </a:endParaRPr>
          </a:p>
        </p:txBody>
      </p:sp>
      <p:sp>
        <p:nvSpPr>
          <p:cNvPr id="6" name="CaixaDeTexto 5"/>
          <p:cNvSpPr txBox="1"/>
          <p:nvPr/>
        </p:nvSpPr>
        <p:spPr>
          <a:xfrm>
            <a:off x="660468" y="135880"/>
            <a:ext cx="7848872" cy="430887"/>
          </a:xfrm>
          <a:prstGeom prst="rect">
            <a:avLst/>
          </a:prstGeom>
          <a:noFill/>
        </p:spPr>
        <p:txBody>
          <a:bodyPr wrap="square" rtlCol="0">
            <a:spAutoFit/>
          </a:bodyPr>
          <a:lstStyle/>
          <a:p>
            <a:r>
              <a:rPr lang="pt-BR" sz="1400" dirty="0">
                <a:solidFill>
                  <a:srgbClr val="002060"/>
                </a:solidFill>
              </a:rPr>
              <a:t>MDIC</a:t>
            </a:r>
          </a:p>
          <a:p>
            <a:r>
              <a:rPr lang="pt-BR" sz="800" dirty="0">
                <a:solidFill>
                  <a:srgbClr val="002060"/>
                </a:solidFill>
              </a:rPr>
              <a:t>Ministério da Indústria, Comércio Exterior e Serviços</a:t>
            </a:r>
          </a:p>
        </p:txBody>
      </p:sp>
      <p:pic>
        <p:nvPicPr>
          <p:cNvPr id="7" name="Picture 4" descr="Descrição: http://www.designculture.com.br/wp-content/uploads/2014/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362" y="185837"/>
            <a:ext cx="522106" cy="29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2000" fill="hold"/>
                                        <p:tgtEl>
                                          <p:spTgt spid="3379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Rectangle 10"/>
          <p:cNvSpPr>
            <a:spLocks noGrp="1" noChangeArrowheads="1"/>
          </p:cNvSpPr>
          <p:nvPr>
            <p:ph type="title"/>
          </p:nvPr>
        </p:nvSpPr>
        <p:spPr>
          <a:xfrm>
            <a:off x="192291" y="908720"/>
            <a:ext cx="8785225" cy="719138"/>
          </a:xfrm>
          <a:solidFill>
            <a:srgbClr val="CCFFFF"/>
          </a:solidFill>
        </p:spPr>
        <p:txBody>
          <a:bodyPr/>
          <a:lstStyle/>
          <a:p>
            <a:pPr eaLnBrk="1" hangingPunct="1"/>
            <a:r>
              <a:rPr lang="pt-BR" sz="4000" b="1" dirty="0">
                <a:solidFill>
                  <a:srgbClr val="000099"/>
                </a:solidFill>
                <a:latin typeface="Arial" charset="0"/>
              </a:rPr>
              <a:t>COMPROVAÇÃO (OU BAIXA</a:t>
            </a:r>
            <a:r>
              <a:rPr lang="pt-BR" sz="4000" b="1" dirty="0">
                <a:latin typeface="Arial" charset="0"/>
              </a:rPr>
              <a:t>)</a:t>
            </a:r>
          </a:p>
        </p:txBody>
      </p:sp>
      <p:sp>
        <p:nvSpPr>
          <p:cNvPr id="35842" name="Rectangle 3"/>
          <p:cNvSpPr>
            <a:spLocks noGrp="1" noChangeArrowheads="1"/>
          </p:cNvSpPr>
          <p:nvPr>
            <p:ph idx="1"/>
          </p:nvPr>
        </p:nvSpPr>
        <p:spPr>
          <a:xfrm>
            <a:off x="408191" y="1916832"/>
            <a:ext cx="8353425" cy="5040313"/>
          </a:xfrm>
        </p:spPr>
        <p:txBody>
          <a:bodyPr/>
          <a:lstStyle/>
          <a:p>
            <a:pPr eaLnBrk="1" hangingPunct="1">
              <a:buFontTx/>
              <a:buNone/>
            </a:pPr>
            <a:r>
              <a:rPr lang="pt-BR" sz="2000" b="1" dirty="0">
                <a:solidFill>
                  <a:srgbClr val="000099"/>
                </a:solidFill>
                <a:latin typeface="Arial" charset="0"/>
              </a:rPr>
              <a:t>O módulo SISCOMEX WEB INTEGRADO permite:</a:t>
            </a:r>
          </a:p>
          <a:p>
            <a:pPr lvl="3" eaLnBrk="1" hangingPunct="1"/>
            <a:endParaRPr lang="pt-BR" b="1" dirty="0">
              <a:solidFill>
                <a:srgbClr val="000099"/>
              </a:solidFill>
              <a:latin typeface="Arial" charset="0"/>
            </a:endParaRPr>
          </a:p>
          <a:p>
            <a:pPr lvl="3" eaLnBrk="1" hangingPunct="1"/>
            <a:r>
              <a:rPr lang="pt-BR" sz="1800" b="1" dirty="0">
                <a:solidFill>
                  <a:srgbClr val="000099"/>
                </a:solidFill>
                <a:latin typeface="Arial" charset="0"/>
              </a:rPr>
              <a:t>Baixa regular;</a:t>
            </a:r>
          </a:p>
          <a:p>
            <a:pPr lvl="3" eaLnBrk="1" hangingPunct="1"/>
            <a:r>
              <a:rPr lang="pt-BR" sz="1800" b="1" dirty="0">
                <a:solidFill>
                  <a:srgbClr val="000099"/>
                </a:solidFill>
                <a:latin typeface="Arial" charset="0"/>
              </a:rPr>
              <a:t>Baixa com nacionalização total ou parcial;</a:t>
            </a:r>
          </a:p>
          <a:p>
            <a:pPr lvl="3" eaLnBrk="1" hangingPunct="1"/>
            <a:r>
              <a:rPr lang="pt-BR" sz="1800" b="1" dirty="0">
                <a:solidFill>
                  <a:srgbClr val="000099"/>
                </a:solidFill>
                <a:latin typeface="Arial" charset="0"/>
              </a:rPr>
              <a:t>Baixa com recolhimento total ou parcial de tributos;</a:t>
            </a:r>
          </a:p>
          <a:p>
            <a:pPr lvl="3" eaLnBrk="1" hangingPunct="1"/>
            <a:r>
              <a:rPr lang="pt-BR" sz="1800" b="1" dirty="0">
                <a:solidFill>
                  <a:srgbClr val="000099"/>
                </a:solidFill>
                <a:latin typeface="Arial" charset="0"/>
              </a:rPr>
              <a:t>Baixa com sinistro;</a:t>
            </a:r>
          </a:p>
          <a:p>
            <a:pPr lvl="3" eaLnBrk="1" hangingPunct="1"/>
            <a:r>
              <a:rPr lang="pt-BR" sz="1800" b="1" dirty="0">
                <a:solidFill>
                  <a:srgbClr val="000099"/>
                </a:solidFill>
                <a:latin typeface="Arial" charset="0"/>
              </a:rPr>
              <a:t>Baixa com devolução;</a:t>
            </a:r>
          </a:p>
          <a:p>
            <a:pPr lvl="3" eaLnBrk="1" hangingPunct="1"/>
            <a:r>
              <a:rPr lang="pt-BR" sz="1800" b="1" dirty="0">
                <a:solidFill>
                  <a:srgbClr val="000099"/>
                </a:solidFill>
                <a:latin typeface="Arial" charset="0"/>
              </a:rPr>
              <a:t>Baixa com destruição.</a:t>
            </a:r>
          </a:p>
          <a:p>
            <a:pPr eaLnBrk="1" hangingPunct="1">
              <a:buFontTx/>
              <a:buNone/>
            </a:pPr>
            <a:endParaRPr lang="pt-BR" sz="2000" b="1" dirty="0">
              <a:solidFill>
                <a:srgbClr val="000099"/>
              </a:solidFill>
              <a:latin typeface="Arial" charset="0"/>
            </a:endParaRPr>
          </a:p>
          <a:p>
            <a:pPr algn="ctr" eaLnBrk="1" hangingPunct="1">
              <a:buFontTx/>
              <a:buNone/>
            </a:pPr>
            <a:r>
              <a:rPr lang="pt-BR" sz="2000" b="1" dirty="0">
                <a:solidFill>
                  <a:srgbClr val="000099"/>
                </a:solidFill>
                <a:latin typeface="Arial" charset="0"/>
              </a:rPr>
              <a:t>Ao cadastrar algum incidente o sistema define o tipo de baixa.</a:t>
            </a:r>
          </a:p>
          <a:p>
            <a:pPr algn="ctr" eaLnBrk="1" hangingPunct="1">
              <a:buFontTx/>
              <a:buNone/>
            </a:pPr>
            <a:endParaRPr lang="pt-BR" sz="2000" b="1" dirty="0">
              <a:solidFill>
                <a:srgbClr val="000099"/>
              </a:solidFill>
              <a:latin typeface="Arial" charset="0"/>
            </a:endParaRPr>
          </a:p>
          <a:p>
            <a:pPr algn="ctr" eaLnBrk="1" hangingPunct="1">
              <a:buFontTx/>
              <a:buNone/>
            </a:pPr>
            <a:r>
              <a:rPr lang="pt-BR" sz="2000" b="1" dirty="0">
                <a:solidFill>
                  <a:srgbClr val="000099"/>
                </a:solidFill>
                <a:latin typeface="Arial" charset="0"/>
              </a:rPr>
              <a:t>  </a:t>
            </a:r>
          </a:p>
          <a:p>
            <a:pPr algn="ctr" eaLnBrk="1" hangingPunct="1">
              <a:buFontTx/>
              <a:buNone/>
            </a:pPr>
            <a:endParaRPr lang="pt-BR" sz="2800" b="1" dirty="0">
              <a:solidFill>
                <a:schemeClr val="bg1"/>
              </a:solidFill>
              <a:latin typeface="Arial" charset="0"/>
            </a:endParaRPr>
          </a:p>
          <a:p>
            <a:pPr eaLnBrk="1" hangingPunct="1">
              <a:buFontTx/>
              <a:buNone/>
            </a:pPr>
            <a:endParaRPr lang="pt-BR" sz="2800" b="1" dirty="0">
              <a:solidFill>
                <a:schemeClr val="bg1"/>
              </a:solidFill>
              <a:latin typeface="Arial" charset="0"/>
            </a:endParaRPr>
          </a:p>
        </p:txBody>
      </p:sp>
      <p:sp>
        <p:nvSpPr>
          <p:cNvPr id="35844" name="Text Box 7"/>
          <p:cNvSpPr txBox="1">
            <a:spLocks noChangeArrowheads="1"/>
          </p:cNvSpPr>
          <p:nvPr/>
        </p:nvSpPr>
        <p:spPr bwMode="auto">
          <a:xfrm>
            <a:off x="1331913" y="404813"/>
            <a:ext cx="6264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lnSpc>
                <a:spcPct val="60000"/>
              </a:lnSpc>
              <a:spcBef>
                <a:spcPct val="50000"/>
              </a:spcBef>
              <a:buChar char="•"/>
              <a:defRPr sz="2600" b="1" i="1">
                <a:solidFill>
                  <a:schemeClr val="bg1"/>
                </a:solidFill>
                <a:latin typeface="Arial" charset="0"/>
              </a:defRPr>
            </a:lvl1pPr>
            <a:lvl2pPr marL="742950" indent="-285750" algn="just" eaLnBrk="0" hangingPunct="0">
              <a:lnSpc>
                <a:spcPct val="60000"/>
              </a:lnSpc>
              <a:spcBef>
                <a:spcPct val="50000"/>
              </a:spcBef>
              <a:buChar char="•"/>
              <a:defRPr sz="2600" b="1" i="1">
                <a:solidFill>
                  <a:schemeClr val="bg1"/>
                </a:solidFill>
                <a:latin typeface="Arial" charset="0"/>
              </a:defRPr>
            </a:lvl2pPr>
            <a:lvl3pPr marL="1143000" indent="-228600" algn="just" eaLnBrk="0" hangingPunct="0">
              <a:lnSpc>
                <a:spcPct val="60000"/>
              </a:lnSpc>
              <a:spcBef>
                <a:spcPct val="50000"/>
              </a:spcBef>
              <a:buChar char="•"/>
              <a:defRPr sz="2600" b="1" i="1">
                <a:solidFill>
                  <a:schemeClr val="bg1"/>
                </a:solidFill>
                <a:latin typeface="Arial" charset="0"/>
              </a:defRPr>
            </a:lvl3pPr>
            <a:lvl4pPr marL="1600200" indent="-228600" algn="just" eaLnBrk="0" hangingPunct="0">
              <a:lnSpc>
                <a:spcPct val="60000"/>
              </a:lnSpc>
              <a:spcBef>
                <a:spcPct val="50000"/>
              </a:spcBef>
              <a:buChar char="•"/>
              <a:defRPr sz="2600" b="1" i="1">
                <a:solidFill>
                  <a:schemeClr val="bg1"/>
                </a:solidFill>
                <a:latin typeface="Arial" charset="0"/>
              </a:defRPr>
            </a:lvl4pPr>
            <a:lvl5pPr marL="2057400" indent="-228600" algn="just" eaLnBrk="0" hangingPunct="0">
              <a:lnSpc>
                <a:spcPct val="60000"/>
              </a:lnSpc>
              <a:spcBef>
                <a:spcPct val="50000"/>
              </a:spcBef>
              <a:buChar char="•"/>
              <a:defRPr sz="2600" b="1" i="1">
                <a:solidFill>
                  <a:schemeClr val="bg1"/>
                </a:solidFill>
                <a:latin typeface="Arial" charset="0"/>
              </a:defRPr>
            </a:lvl5pPr>
            <a:lvl6pPr marL="2514600" indent="-228600" algn="just" eaLnBrk="0" fontAlgn="base" hangingPunct="0">
              <a:lnSpc>
                <a:spcPct val="60000"/>
              </a:lnSpc>
              <a:spcBef>
                <a:spcPct val="50000"/>
              </a:spcBef>
              <a:spcAft>
                <a:spcPct val="0"/>
              </a:spcAft>
              <a:buChar char="•"/>
              <a:defRPr sz="2600" b="1" i="1">
                <a:solidFill>
                  <a:schemeClr val="bg1"/>
                </a:solidFill>
                <a:latin typeface="Arial" charset="0"/>
              </a:defRPr>
            </a:lvl6pPr>
            <a:lvl7pPr marL="2971800" indent="-228600" algn="just" eaLnBrk="0" fontAlgn="base" hangingPunct="0">
              <a:lnSpc>
                <a:spcPct val="60000"/>
              </a:lnSpc>
              <a:spcBef>
                <a:spcPct val="50000"/>
              </a:spcBef>
              <a:spcAft>
                <a:spcPct val="0"/>
              </a:spcAft>
              <a:buChar char="•"/>
              <a:defRPr sz="2600" b="1" i="1">
                <a:solidFill>
                  <a:schemeClr val="bg1"/>
                </a:solidFill>
                <a:latin typeface="Arial" charset="0"/>
              </a:defRPr>
            </a:lvl7pPr>
            <a:lvl8pPr marL="3429000" indent="-228600" algn="just" eaLnBrk="0" fontAlgn="base" hangingPunct="0">
              <a:lnSpc>
                <a:spcPct val="60000"/>
              </a:lnSpc>
              <a:spcBef>
                <a:spcPct val="50000"/>
              </a:spcBef>
              <a:spcAft>
                <a:spcPct val="0"/>
              </a:spcAft>
              <a:buChar char="•"/>
              <a:defRPr sz="2600" b="1" i="1">
                <a:solidFill>
                  <a:schemeClr val="bg1"/>
                </a:solidFill>
                <a:latin typeface="Arial" charset="0"/>
              </a:defRPr>
            </a:lvl8pPr>
            <a:lvl9pPr marL="3886200" indent="-228600" algn="just" eaLnBrk="0" fontAlgn="base" hangingPunct="0">
              <a:lnSpc>
                <a:spcPct val="60000"/>
              </a:lnSpc>
              <a:spcBef>
                <a:spcPct val="50000"/>
              </a:spcBef>
              <a:spcAft>
                <a:spcPct val="0"/>
              </a:spcAft>
              <a:buChar char="•"/>
              <a:defRPr sz="2600" b="1" i="1">
                <a:solidFill>
                  <a:schemeClr val="bg1"/>
                </a:solidFill>
                <a:latin typeface="Arial" charset="0"/>
              </a:defRPr>
            </a:lvl9pPr>
          </a:lstStyle>
          <a:p>
            <a:pPr algn="l" eaLnBrk="1" hangingPunct="1">
              <a:lnSpc>
                <a:spcPct val="100000"/>
              </a:lnSpc>
              <a:buFontTx/>
              <a:buNone/>
            </a:pPr>
            <a:r>
              <a:rPr lang="pt-BR" sz="2000">
                <a:solidFill>
                  <a:schemeClr val="tx1"/>
                </a:solidFill>
                <a:latin typeface="Tahoma" pitchFamily="34" charset="0"/>
              </a:rPr>
              <a:t>DRAWBACK INTEGRADO SUSPENSÃO</a:t>
            </a:r>
          </a:p>
        </p:txBody>
      </p:sp>
      <p:sp>
        <p:nvSpPr>
          <p:cNvPr id="217096" name="Rectangle 8"/>
          <p:cNvSpPr>
            <a:spLocks noChangeArrowheads="1"/>
          </p:cNvSpPr>
          <p:nvPr/>
        </p:nvSpPr>
        <p:spPr bwMode="auto">
          <a:xfrm>
            <a:off x="0" y="0"/>
            <a:ext cx="9144000" cy="6858000"/>
          </a:xfrm>
          <a:prstGeom prst="rect">
            <a:avLst/>
          </a:prstGeom>
          <a:noFill/>
          <a:ln w="190500">
            <a:solidFill>
              <a:schemeClr val="bg1"/>
            </a:solidFill>
            <a:miter lim="800000"/>
            <a:headEnd/>
            <a:tailEnd/>
          </a:ln>
          <a:effectLst/>
          <a:extLst/>
        </p:spPr>
        <p:txBody>
          <a:bodyPr wrap="none" anchor="ctr"/>
          <a:lstStyle/>
          <a:p>
            <a:pPr algn="just">
              <a:lnSpc>
                <a:spcPct val="60000"/>
              </a:lnSpc>
              <a:spcBef>
                <a:spcPct val="50000"/>
              </a:spcBef>
              <a:buFontTx/>
              <a:buChar char="•"/>
              <a:defRPr/>
            </a:pPr>
            <a:endParaRPr lang="pt-BR">
              <a:effectLst>
                <a:outerShdw blurRad="38100" dist="38100" dir="2700000" algn="tl">
                  <a:srgbClr val="000000">
                    <a:alpha val="43137"/>
                  </a:srgbClr>
                </a:outerShdw>
              </a:effectLst>
              <a:cs typeface="+mn-cs"/>
            </a:endParaRPr>
          </a:p>
        </p:txBody>
      </p:sp>
      <p:sp>
        <p:nvSpPr>
          <p:cNvPr id="7" name="CaixaDeTexto 6"/>
          <p:cNvSpPr txBox="1"/>
          <p:nvPr/>
        </p:nvSpPr>
        <p:spPr>
          <a:xfrm>
            <a:off x="660468" y="135880"/>
            <a:ext cx="7848872" cy="430887"/>
          </a:xfrm>
          <a:prstGeom prst="rect">
            <a:avLst/>
          </a:prstGeom>
          <a:noFill/>
        </p:spPr>
        <p:txBody>
          <a:bodyPr wrap="square" rtlCol="0">
            <a:spAutoFit/>
          </a:bodyPr>
          <a:lstStyle/>
          <a:p>
            <a:r>
              <a:rPr lang="pt-BR" sz="1400" dirty="0">
                <a:solidFill>
                  <a:srgbClr val="002060"/>
                </a:solidFill>
              </a:rPr>
              <a:t>MDIC</a:t>
            </a:r>
          </a:p>
          <a:p>
            <a:r>
              <a:rPr lang="pt-BR" sz="800" dirty="0">
                <a:solidFill>
                  <a:srgbClr val="002060"/>
                </a:solidFill>
              </a:rPr>
              <a:t>Ministério da Indústria, Comércio Exterior e Serviços</a:t>
            </a:r>
          </a:p>
        </p:txBody>
      </p:sp>
      <p:pic>
        <p:nvPicPr>
          <p:cNvPr id="8" name="Picture 4" descr="Descrição: http://www.designculture.com.br/wp-content/uploads/2014/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362" y="185837"/>
            <a:ext cx="522106" cy="29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afterEffect">
                                  <p:stCondLst>
                                    <p:cond delay="0"/>
                                  </p:stCondLst>
                                  <p:childTnLst>
                                    <p:animMotion origin="layout" path="M 0 0 C 0.069 0 0.125 0.056 0.125 0.125 C 0.125 0.194 0.069 0.25 0 0.25 C -0.069 0.25 -0.125 0.194 -0.125 0.125 C -0.125 0.056 -0.069 0 0 0 Z" pathEditMode="relative" ptsTypes="">
                                      <p:cBhvr>
                                        <p:cTn id="6" dur="2000" fill="hold"/>
                                        <p:tgtEl>
                                          <p:spTgt spid="35846"/>
                                        </p:tgtEl>
                                        <p:attrNameLst>
                                          <p:attrName>ppt_x</p:attrName>
                                          <p:attrName>ppt_y</p:attrName>
                                        </p:attrNameLst>
                                      </p:cBhvr>
                                    </p:animMotion>
                                  </p:childTnLst>
                                </p:cTn>
                              </p:par>
                              <p:par>
                                <p:cTn id="7" presetID="1" presetClass="path" presetSubtype="0" accel="50000" decel="50000" fill="hold" grpId="0" nodeType="withEffect">
                                  <p:stCondLst>
                                    <p:cond delay="0"/>
                                  </p:stCondLst>
                                  <p:childTnLst>
                                    <p:animMotion origin="layout" path="M 0 0 C 0.069 0 0.125 0.056 0.125 0.125 C 0.125 0.194 0.069 0.25 0 0.25 C -0.069 0.25 -0.125 0.194 -0.125 0.125 C -0.125 0.056 -0.069 0 0 0 Z" pathEditMode="relative" ptsTypes="">
                                      <p:cBhvr>
                                        <p:cTn id="8" dur="2000" fill="hold"/>
                                        <p:tgtEl>
                                          <p:spTgt spid="35842">
                                            <p:txEl>
                                              <p:pRg st="0" end="0"/>
                                            </p:txEl>
                                          </p:spTgt>
                                        </p:tgtEl>
                                        <p:attrNameLst>
                                          <p:attrName>ppt_x</p:attrName>
                                          <p:attrName>ppt_y</p:attrName>
                                        </p:attrNameLst>
                                      </p:cBhvr>
                                    </p:animMotion>
                                  </p:childTnLst>
                                </p:cTn>
                              </p:par>
                              <p:par>
                                <p:cTn id="9" presetID="1" presetClass="path" presetSubtype="0" accel="50000" decel="50000" fill="hold" grpId="0" nodeType="withEffect">
                                  <p:stCondLst>
                                    <p:cond delay="0"/>
                                  </p:stCondLst>
                                  <p:childTnLst>
                                    <p:animMotion origin="layout" path="M 0 0 C 0.069 0 0.125 0.056 0.125 0.125 C 0.125 0.194 0.069 0.25 0 0.25 C -0.069 0.25 -0.125 0.194 -0.125 0.125 C -0.125 0.056 -0.069 0 0 0 Z" pathEditMode="relative" ptsTypes="">
                                      <p:cBhvr>
                                        <p:cTn id="10" dur="2000" fill="hold"/>
                                        <p:tgtEl>
                                          <p:spTgt spid="35842">
                                            <p:txEl>
                                              <p:pRg st="2" end="2"/>
                                            </p:txEl>
                                          </p:spTgt>
                                        </p:tgtEl>
                                        <p:attrNameLst>
                                          <p:attrName>ppt_x</p:attrName>
                                          <p:attrName>ppt_y</p:attrName>
                                        </p:attrNameLst>
                                      </p:cBhvr>
                                    </p:animMotion>
                                  </p:childTnLst>
                                </p:cTn>
                              </p:par>
                              <p:par>
                                <p:cTn id="11" presetID="1" presetClass="path" presetSubtype="0" accel="50000" decel="50000" fill="hold" grpId="0" nodeType="withEffect">
                                  <p:stCondLst>
                                    <p:cond delay="0"/>
                                  </p:stCondLst>
                                  <p:childTnLst>
                                    <p:animMotion origin="layout" path="M 0 0 C 0.069 0 0.125 0.056 0.125 0.125 C 0.125 0.194 0.069 0.25 0 0.25 C -0.069 0.25 -0.125 0.194 -0.125 0.125 C -0.125 0.056 -0.069 0 0 0 Z" pathEditMode="relative" ptsTypes="">
                                      <p:cBhvr>
                                        <p:cTn id="12" dur="2000" fill="hold"/>
                                        <p:tgtEl>
                                          <p:spTgt spid="35842">
                                            <p:txEl>
                                              <p:pRg st="3" end="3"/>
                                            </p:txEl>
                                          </p:spTgt>
                                        </p:tgtEl>
                                        <p:attrNameLst>
                                          <p:attrName>ppt_x</p:attrName>
                                          <p:attrName>ppt_y</p:attrName>
                                        </p:attrNameLst>
                                      </p:cBhvr>
                                    </p:animMotion>
                                  </p:childTnLst>
                                </p:cTn>
                              </p:par>
                              <p:par>
                                <p:cTn id="13" presetID="1" presetClass="path" presetSubtype="0" accel="50000" decel="50000" fill="hold" grpId="0" nodeType="withEffect">
                                  <p:stCondLst>
                                    <p:cond delay="0"/>
                                  </p:stCondLst>
                                  <p:childTnLst>
                                    <p:animMotion origin="layout" path="M 0 0 C 0.069 0 0.125 0.056 0.125 0.125 C 0.125 0.194 0.069 0.25 0 0.25 C -0.069 0.25 -0.125 0.194 -0.125 0.125 C -0.125 0.056 -0.069 0 0 0 Z" pathEditMode="relative" ptsTypes="">
                                      <p:cBhvr>
                                        <p:cTn id="14" dur="2000" fill="hold"/>
                                        <p:tgtEl>
                                          <p:spTgt spid="35842">
                                            <p:txEl>
                                              <p:pRg st="4" end="4"/>
                                            </p:txEl>
                                          </p:spTgt>
                                        </p:tgtEl>
                                        <p:attrNameLst>
                                          <p:attrName>ppt_x</p:attrName>
                                          <p:attrName>ppt_y</p:attrName>
                                        </p:attrNameLst>
                                      </p:cBhvr>
                                    </p:animMotion>
                                  </p:childTnLst>
                                </p:cTn>
                              </p:par>
                              <p:par>
                                <p:cTn id="15" presetID="1" presetClass="path" presetSubtype="0" accel="50000" decel="50000" fill="hold" grpId="0" nodeType="withEffect">
                                  <p:stCondLst>
                                    <p:cond delay="0"/>
                                  </p:stCondLst>
                                  <p:childTnLst>
                                    <p:animMotion origin="layout" path="M 0 0 C 0.069 0 0.125 0.056 0.125 0.125 C 0.125 0.194 0.069 0.25 0 0.25 C -0.069 0.25 -0.125 0.194 -0.125 0.125 C -0.125 0.056 -0.069 0 0 0 Z" pathEditMode="relative" ptsTypes="">
                                      <p:cBhvr>
                                        <p:cTn id="16" dur="2000" fill="hold"/>
                                        <p:tgtEl>
                                          <p:spTgt spid="35842">
                                            <p:txEl>
                                              <p:pRg st="5" end="5"/>
                                            </p:txEl>
                                          </p:spTgt>
                                        </p:tgtEl>
                                        <p:attrNameLst>
                                          <p:attrName>ppt_x</p:attrName>
                                          <p:attrName>ppt_y</p:attrName>
                                        </p:attrNameLst>
                                      </p:cBhvr>
                                    </p:animMotion>
                                  </p:childTnLst>
                                </p:cTn>
                              </p:par>
                              <p:par>
                                <p:cTn id="17" presetID="1" presetClass="path" presetSubtype="0" accel="50000" decel="50000" fill="hold" grpId="0" nodeType="withEffect">
                                  <p:stCondLst>
                                    <p:cond delay="0"/>
                                  </p:stCondLst>
                                  <p:childTnLst>
                                    <p:animMotion origin="layout" path="M 0 0 C 0.069 0 0.125 0.056 0.125 0.125 C 0.125 0.194 0.069 0.25 0 0.25 C -0.069 0.25 -0.125 0.194 -0.125 0.125 C -0.125 0.056 -0.069 0 0 0 Z" pathEditMode="relative" ptsTypes="">
                                      <p:cBhvr>
                                        <p:cTn id="18" dur="2000" fill="hold"/>
                                        <p:tgtEl>
                                          <p:spTgt spid="35842">
                                            <p:txEl>
                                              <p:pRg st="6" end="6"/>
                                            </p:txEl>
                                          </p:spTgt>
                                        </p:tgtEl>
                                        <p:attrNameLst>
                                          <p:attrName>ppt_x</p:attrName>
                                          <p:attrName>ppt_y</p:attrName>
                                        </p:attrNameLst>
                                      </p:cBhvr>
                                    </p:animMotion>
                                  </p:childTnLst>
                                </p:cTn>
                              </p:par>
                              <p:par>
                                <p:cTn id="19" presetID="1" presetClass="path" presetSubtype="0" accel="50000" decel="50000" fill="hold" grpId="0" nodeType="withEffect">
                                  <p:stCondLst>
                                    <p:cond delay="0"/>
                                  </p:stCondLst>
                                  <p:childTnLst>
                                    <p:animMotion origin="layout" path="M 0 0 C 0.069 0 0.125 0.056 0.125 0.125 C 0.125 0.194 0.069 0.25 0 0.25 C -0.069 0.25 -0.125 0.194 -0.125 0.125 C -0.125 0.056 -0.069 0 0 0 Z" pathEditMode="relative" ptsTypes="">
                                      <p:cBhvr>
                                        <p:cTn id="20" dur="2000" fill="hold"/>
                                        <p:tgtEl>
                                          <p:spTgt spid="35842">
                                            <p:txEl>
                                              <p:pRg st="7" end="7"/>
                                            </p:txEl>
                                          </p:spTgt>
                                        </p:tgtEl>
                                        <p:attrNameLst>
                                          <p:attrName>ppt_x</p:attrName>
                                          <p:attrName>ppt_y</p:attrName>
                                        </p:attrNameLst>
                                      </p:cBhvr>
                                    </p:animMotion>
                                  </p:childTnLst>
                                </p:cTn>
                              </p:par>
                            </p:childTnLst>
                          </p:cTn>
                        </p:par>
                        <p:par>
                          <p:cTn id="21" fill="hold">
                            <p:stCondLst>
                              <p:cond delay="2000"/>
                            </p:stCondLst>
                            <p:childTnLst>
                              <p:par>
                                <p:cTn id="22" presetID="1" presetClass="path" presetSubtype="0" accel="50000" decel="50000" fill="hold" grpId="0" nodeType="afterEffect">
                                  <p:stCondLst>
                                    <p:cond delay="0"/>
                                  </p:stCondLst>
                                  <p:childTnLst>
                                    <p:animMotion origin="layout" path="M 0 0 C 0.069 0 0.125 0.056 0.125 0.125 C 0.125 0.194 0.069 0.25 0 0.25 C -0.069 0.25 -0.125 0.194 -0.125 0.125 C -0.125 0.056 -0.069 0 0 0 Z" pathEditMode="relative" ptsTypes="">
                                      <p:cBhvr>
                                        <p:cTn id="23" dur="2000" fill="hold"/>
                                        <p:tgtEl>
                                          <p:spTgt spid="35842">
                                            <p:txEl>
                                              <p:pRg st="9" end="9"/>
                                            </p:txEl>
                                          </p:spTgt>
                                        </p:tgtEl>
                                        <p:attrNameLst>
                                          <p:attrName>ppt_x</p:attrName>
                                          <p:attrName>ppt_y</p:attrName>
                                        </p:attrNameLst>
                                      </p:cBhvr>
                                    </p:animMotion>
                                  </p:childTnLst>
                                </p:cTn>
                              </p:par>
                            </p:childTnLst>
                          </p:cTn>
                        </p:par>
                        <p:par>
                          <p:cTn id="24" fill="hold">
                            <p:stCondLst>
                              <p:cond delay="4000"/>
                            </p:stCondLst>
                            <p:childTnLst>
                              <p:par>
                                <p:cTn id="25" presetID="1" presetClass="path" presetSubtype="0" accel="50000" decel="50000" fill="hold" grpId="0" nodeType="afterEffect">
                                  <p:stCondLst>
                                    <p:cond delay="0"/>
                                  </p:stCondLst>
                                  <p:childTnLst>
                                    <p:animMotion origin="layout" path="M 0 0 C 0.069 0 0.125 0.056 0.125 0.125 C 0.125 0.194 0.069 0.25 0 0.25 C -0.069 0.25 -0.125 0.194 -0.125 0.125 C -0.125 0.056 -0.069 0 0 0 Z" pathEditMode="relative" ptsTypes="">
                                      <p:cBhvr>
                                        <p:cTn id="26" dur="2000" fill="hold"/>
                                        <p:tgtEl>
                                          <p:spTgt spid="35842">
                                            <p:txEl>
                                              <p:pRg st="11" end="11"/>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animBg="1"/>
      <p:bldP spid="35842"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331788" y="822325"/>
            <a:ext cx="8713787" cy="1212640"/>
          </a:xfrm>
          <a:prstGeom prst="rect">
            <a:avLst/>
          </a:prstGeom>
          <a:noFill/>
          <a:ln>
            <a:noFill/>
          </a:ln>
          <a:effectLst/>
        </p:spPr>
        <p:txBody>
          <a:bodyPr>
            <a:spAutoFit/>
          </a:bodyPr>
          <a:lstStyle/>
          <a:p>
            <a:pPr lvl="0" algn="ctr" eaLnBrk="0" hangingPunct="0">
              <a:spcBef>
                <a:spcPct val="50000"/>
              </a:spcBef>
              <a:defRPr/>
            </a:pPr>
            <a:r>
              <a:rPr lang="pt-PT" sz="3200" dirty="0">
                <a:solidFill>
                  <a:srgbClr val="000099"/>
                </a:solidFill>
                <a:effectLst>
                  <a:outerShdw blurRad="38100" dist="38100" dir="2700000" algn="tl">
                    <a:srgbClr val="FFFFFF"/>
                  </a:outerShdw>
                </a:effectLst>
                <a:latin typeface="Times New Roman" pitchFamily="18" charset="0"/>
              </a:rPr>
              <a:t>DRAWBACK INTEGRADO ISENÇÃO</a:t>
            </a:r>
          </a:p>
          <a:p>
            <a:pPr algn="ctr" eaLnBrk="0" hangingPunct="0">
              <a:lnSpc>
                <a:spcPct val="85000"/>
              </a:lnSpc>
              <a:spcBef>
                <a:spcPts val="0"/>
              </a:spcBef>
              <a:defRPr/>
            </a:pPr>
            <a:endParaRPr lang="pt-PT" sz="800" dirty="0">
              <a:solidFill>
                <a:srgbClr val="000099"/>
              </a:solidFill>
              <a:effectLst>
                <a:outerShdw blurRad="38100" dist="38100" dir="2700000" algn="tl">
                  <a:srgbClr val="808080"/>
                </a:outerShdw>
              </a:effectLst>
              <a:cs typeface="+mn-cs"/>
            </a:endParaRPr>
          </a:p>
          <a:p>
            <a:pPr marL="342900" indent="-342900" algn="just">
              <a:lnSpc>
                <a:spcPct val="85000"/>
              </a:lnSpc>
              <a:spcBef>
                <a:spcPts val="0"/>
              </a:spcBef>
              <a:buFontTx/>
              <a:buChar char="•"/>
              <a:defRPr/>
            </a:pPr>
            <a:r>
              <a:rPr lang="pt-PT" sz="2000" dirty="0">
                <a:solidFill>
                  <a:srgbClr val="000099"/>
                </a:solidFill>
                <a:cs typeface="+mn-cs"/>
              </a:rPr>
              <a:t>Isenção (SECEX) - Exportação usando insumos importados ou adquiridos no mercado interno com pagamento de tributos. Reposição de estoque. </a:t>
            </a:r>
          </a:p>
        </p:txBody>
      </p:sp>
      <p:pic>
        <p:nvPicPr>
          <p:cNvPr id="5123" name="Image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0113" y="2222500"/>
            <a:ext cx="7200900"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 Box 6"/>
          <p:cNvSpPr txBox="1">
            <a:spLocks noChangeArrowheads="1"/>
          </p:cNvSpPr>
          <p:nvPr/>
        </p:nvSpPr>
        <p:spPr bwMode="auto">
          <a:xfrm>
            <a:off x="1211263" y="404813"/>
            <a:ext cx="6337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lnSpc>
                <a:spcPct val="60000"/>
              </a:lnSpc>
              <a:spcBef>
                <a:spcPct val="50000"/>
              </a:spcBef>
              <a:buChar char="•"/>
              <a:defRPr sz="2600" b="1" i="1">
                <a:solidFill>
                  <a:schemeClr val="bg1"/>
                </a:solidFill>
                <a:latin typeface="Arial" charset="0"/>
              </a:defRPr>
            </a:lvl1pPr>
            <a:lvl2pPr marL="742950" indent="-285750" algn="just" eaLnBrk="0" hangingPunct="0">
              <a:lnSpc>
                <a:spcPct val="60000"/>
              </a:lnSpc>
              <a:spcBef>
                <a:spcPct val="50000"/>
              </a:spcBef>
              <a:buChar char="•"/>
              <a:defRPr sz="2600" b="1" i="1">
                <a:solidFill>
                  <a:schemeClr val="bg1"/>
                </a:solidFill>
                <a:latin typeface="Arial" charset="0"/>
              </a:defRPr>
            </a:lvl2pPr>
            <a:lvl3pPr marL="1143000" indent="-228600" algn="just" eaLnBrk="0" hangingPunct="0">
              <a:lnSpc>
                <a:spcPct val="60000"/>
              </a:lnSpc>
              <a:spcBef>
                <a:spcPct val="50000"/>
              </a:spcBef>
              <a:buChar char="•"/>
              <a:defRPr sz="2600" b="1" i="1">
                <a:solidFill>
                  <a:schemeClr val="bg1"/>
                </a:solidFill>
                <a:latin typeface="Arial" charset="0"/>
              </a:defRPr>
            </a:lvl3pPr>
            <a:lvl4pPr marL="1600200" indent="-228600" algn="just" eaLnBrk="0" hangingPunct="0">
              <a:lnSpc>
                <a:spcPct val="60000"/>
              </a:lnSpc>
              <a:spcBef>
                <a:spcPct val="50000"/>
              </a:spcBef>
              <a:buChar char="•"/>
              <a:defRPr sz="2600" b="1" i="1">
                <a:solidFill>
                  <a:schemeClr val="bg1"/>
                </a:solidFill>
                <a:latin typeface="Arial" charset="0"/>
              </a:defRPr>
            </a:lvl4pPr>
            <a:lvl5pPr marL="2057400" indent="-228600" algn="just" eaLnBrk="0" hangingPunct="0">
              <a:lnSpc>
                <a:spcPct val="60000"/>
              </a:lnSpc>
              <a:spcBef>
                <a:spcPct val="50000"/>
              </a:spcBef>
              <a:buChar char="•"/>
              <a:defRPr sz="2600" b="1" i="1">
                <a:solidFill>
                  <a:schemeClr val="bg1"/>
                </a:solidFill>
                <a:latin typeface="Arial" charset="0"/>
              </a:defRPr>
            </a:lvl5pPr>
            <a:lvl6pPr marL="2514600" indent="-228600" algn="just" eaLnBrk="0" fontAlgn="base" hangingPunct="0">
              <a:lnSpc>
                <a:spcPct val="60000"/>
              </a:lnSpc>
              <a:spcBef>
                <a:spcPct val="50000"/>
              </a:spcBef>
              <a:spcAft>
                <a:spcPct val="0"/>
              </a:spcAft>
              <a:buChar char="•"/>
              <a:defRPr sz="2600" b="1" i="1">
                <a:solidFill>
                  <a:schemeClr val="bg1"/>
                </a:solidFill>
                <a:latin typeface="Arial" charset="0"/>
              </a:defRPr>
            </a:lvl6pPr>
            <a:lvl7pPr marL="2971800" indent="-228600" algn="just" eaLnBrk="0" fontAlgn="base" hangingPunct="0">
              <a:lnSpc>
                <a:spcPct val="60000"/>
              </a:lnSpc>
              <a:spcBef>
                <a:spcPct val="50000"/>
              </a:spcBef>
              <a:spcAft>
                <a:spcPct val="0"/>
              </a:spcAft>
              <a:buChar char="•"/>
              <a:defRPr sz="2600" b="1" i="1">
                <a:solidFill>
                  <a:schemeClr val="bg1"/>
                </a:solidFill>
                <a:latin typeface="Arial" charset="0"/>
              </a:defRPr>
            </a:lvl7pPr>
            <a:lvl8pPr marL="3429000" indent="-228600" algn="just" eaLnBrk="0" fontAlgn="base" hangingPunct="0">
              <a:lnSpc>
                <a:spcPct val="60000"/>
              </a:lnSpc>
              <a:spcBef>
                <a:spcPct val="50000"/>
              </a:spcBef>
              <a:spcAft>
                <a:spcPct val="0"/>
              </a:spcAft>
              <a:buChar char="•"/>
              <a:defRPr sz="2600" b="1" i="1">
                <a:solidFill>
                  <a:schemeClr val="bg1"/>
                </a:solidFill>
                <a:latin typeface="Arial" charset="0"/>
              </a:defRPr>
            </a:lvl8pPr>
            <a:lvl9pPr marL="3886200" indent="-228600" algn="just" eaLnBrk="0" fontAlgn="base" hangingPunct="0">
              <a:lnSpc>
                <a:spcPct val="60000"/>
              </a:lnSpc>
              <a:spcBef>
                <a:spcPct val="50000"/>
              </a:spcBef>
              <a:spcAft>
                <a:spcPct val="0"/>
              </a:spcAft>
              <a:buChar char="•"/>
              <a:defRPr sz="2600" b="1" i="1">
                <a:solidFill>
                  <a:schemeClr val="bg1"/>
                </a:solidFill>
                <a:latin typeface="Arial" charset="0"/>
              </a:defRPr>
            </a:lvl9pPr>
          </a:lstStyle>
          <a:p>
            <a:pPr algn="l" eaLnBrk="1" hangingPunct="1">
              <a:lnSpc>
                <a:spcPct val="100000"/>
              </a:lnSpc>
              <a:buFontTx/>
              <a:buNone/>
            </a:pPr>
            <a:endParaRPr lang="pt-BR" sz="2000" dirty="0">
              <a:solidFill>
                <a:schemeClr val="tx1"/>
              </a:solidFill>
              <a:latin typeface="Tahoma" pitchFamily="34" charset="0"/>
            </a:endParaRPr>
          </a:p>
        </p:txBody>
      </p:sp>
      <p:sp>
        <p:nvSpPr>
          <p:cNvPr id="6" name="CaixaDeTexto 5"/>
          <p:cNvSpPr txBox="1"/>
          <p:nvPr/>
        </p:nvSpPr>
        <p:spPr>
          <a:xfrm>
            <a:off x="660468" y="135880"/>
            <a:ext cx="7848872" cy="430887"/>
          </a:xfrm>
          <a:prstGeom prst="rect">
            <a:avLst/>
          </a:prstGeom>
          <a:noFill/>
        </p:spPr>
        <p:txBody>
          <a:bodyPr wrap="square" rtlCol="0">
            <a:spAutoFit/>
          </a:bodyPr>
          <a:lstStyle/>
          <a:p>
            <a:r>
              <a:rPr lang="pt-BR" sz="1400" dirty="0">
                <a:solidFill>
                  <a:srgbClr val="002060"/>
                </a:solidFill>
              </a:rPr>
              <a:t>MDIC</a:t>
            </a:r>
          </a:p>
          <a:p>
            <a:r>
              <a:rPr lang="pt-BR" sz="800" dirty="0">
                <a:solidFill>
                  <a:srgbClr val="002060"/>
                </a:solidFill>
              </a:rPr>
              <a:t>Ministério da Indústria, Comércio Exterior e Serviços</a:t>
            </a:r>
          </a:p>
        </p:txBody>
      </p:sp>
      <p:pic>
        <p:nvPicPr>
          <p:cNvPr id="7" name="Picture 4" descr="Descrição: http://www.designculture.com.br/wp-content/uploads/2014/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362" y="185837"/>
            <a:ext cx="522106" cy="29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76037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Text Box 2"/>
          <p:cNvSpPr txBox="1">
            <a:spLocks noChangeArrowheads="1"/>
          </p:cNvSpPr>
          <p:nvPr/>
        </p:nvSpPr>
        <p:spPr bwMode="auto">
          <a:xfrm>
            <a:off x="381000" y="1828800"/>
            <a:ext cx="8153400" cy="839788"/>
          </a:xfrm>
          <a:prstGeom prst="rect">
            <a:avLst/>
          </a:prstGeom>
          <a:noFill/>
          <a:ln>
            <a:noFill/>
          </a:ln>
          <a:effectLst>
            <a:outerShdw dist="35921" dir="2700000" algn="ctr" rotWithShape="0">
              <a:srgbClr val="3333CC"/>
            </a:outerShdw>
          </a:effectLst>
          <a:extLst/>
        </p:spPr>
        <p:txBody>
          <a:bodyPr>
            <a:spAutoFit/>
          </a:bodyPr>
          <a:lstStyle/>
          <a:p>
            <a:pPr algn="ctr">
              <a:spcBef>
                <a:spcPct val="50000"/>
              </a:spcBef>
              <a:defRPr/>
            </a:pPr>
            <a:endParaRPr lang="pt-BR" sz="1000" i="0">
              <a:effectLst>
                <a:outerShdw blurRad="38100" dist="38100" dir="2700000" algn="tl">
                  <a:srgbClr val="000000"/>
                </a:outerShdw>
              </a:effectLst>
              <a:latin typeface="Lucida Sans Unicode" pitchFamily="34" charset="0"/>
              <a:cs typeface="+mn-cs"/>
            </a:endParaRPr>
          </a:p>
          <a:p>
            <a:pPr algn="ctr">
              <a:spcBef>
                <a:spcPct val="50000"/>
              </a:spcBef>
              <a:defRPr/>
            </a:pPr>
            <a:r>
              <a:rPr lang="pt-BR" i="0">
                <a:solidFill>
                  <a:srgbClr val="FFFF00"/>
                </a:solidFill>
                <a:effectLst>
                  <a:outerShdw blurRad="38100" dist="38100" dir="2700000" algn="tl">
                    <a:srgbClr val="000000"/>
                  </a:outerShdw>
                </a:effectLst>
                <a:latin typeface="Lucida Sans Unicode" pitchFamily="34" charset="0"/>
                <a:cs typeface="+mn-cs"/>
              </a:rPr>
              <a:t>   </a:t>
            </a:r>
            <a:endParaRPr lang="pt-BR" sz="2400">
              <a:solidFill>
                <a:srgbClr val="FFFF00"/>
              </a:solidFill>
              <a:effectLst>
                <a:outerShdw blurRad="38100" dist="38100" dir="2700000" algn="tl">
                  <a:srgbClr val="000000"/>
                </a:outerShdw>
              </a:effectLst>
              <a:latin typeface="Lucida Sans Unicode" pitchFamily="34" charset="0"/>
              <a:cs typeface="+mn-cs"/>
            </a:endParaRPr>
          </a:p>
        </p:txBody>
      </p:sp>
      <p:sp>
        <p:nvSpPr>
          <p:cNvPr id="309251" name="Rectangle 3"/>
          <p:cNvSpPr>
            <a:spLocks noChangeArrowheads="1"/>
          </p:cNvSpPr>
          <p:nvPr/>
        </p:nvSpPr>
        <p:spPr bwMode="auto">
          <a:xfrm>
            <a:off x="250825" y="765175"/>
            <a:ext cx="8515350" cy="6531019"/>
          </a:xfrm>
          <a:prstGeom prst="rect">
            <a:avLst/>
          </a:prstGeom>
          <a:noFill/>
          <a:ln>
            <a:noFill/>
          </a:ln>
          <a:effectLst/>
          <a:extLst/>
        </p:spPr>
        <p:txBody>
          <a:bodyPr>
            <a:spAutoFit/>
          </a:bodyPr>
          <a:lstStyle/>
          <a:p>
            <a:pPr algn="ctr" eaLnBrk="0" hangingPunct="0">
              <a:spcBef>
                <a:spcPct val="50000"/>
              </a:spcBef>
              <a:defRPr/>
            </a:pPr>
            <a:r>
              <a:rPr lang="pt-PT" sz="3200" dirty="0">
                <a:solidFill>
                  <a:srgbClr val="000099"/>
                </a:solidFill>
                <a:effectLst>
                  <a:outerShdw blurRad="38100" dist="38100" dir="2700000" algn="tl">
                    <a:srgbClr val="FFFFFF"/>
                  </a:outerShdw>
                </a:effectLst>
                <a:latin typeface="Times New Roman" pitchFamily="18" charset="0"/>
                <a:cs typeface="+mn-cs"/>
              </a:rPr>
              <a:t>DRAWBACK INTEGRADO ISENÇÃO</a:t>
            </a:r>
          </a:p>
          <a:p>
            <a:pPr algn="ctr" eaLnBrk="0" hangingPunct="0">
              <a:lnSpc>
                <a:spcPct val="90000"/>
              </a:lnSpc>
              <a:spcBef>
                <a:spcPct val="50000"/>
              </a:spcBef>
              <a:defRPr/>
            </a:pPr>
            <a:endParaRPr lang="pt-PT" sz="1400" dirty="0">
              <a:solidFill>
                <a:srgbClr val="000099"/>
              </a:solidFill>
              <a:effectLst>
                <a:outerShdw blurRad="38100" dist="38100" dir="2700000" algn="tl">
                  <a:srgbClr val="808080"/>
                </a:outerShdw>
              </a:effectLst>
              <a:cs typeface="+mn-cs"/>
            </a:endParaRPr>
          </a:p>
          <a:p>
            <a:pPr algn="ctr" eaLnBrk="0" hangingPunct="0">
              <a:lnSpc>
                <a:spcPct val="90000"/>
              </a:lnSpc>
              <a:spcBef>
                <a:spcPct val="50000"/>
              </a:spcBef>
              <a:defRPr/>
            </a:pPr>
            <a:endParaRPr lang="pt-PT" sz="1400" dirty="0">
              <a:solidFill>
                <a:srgbClr val="000099"/>
              </a:solidFill>
              <a:effectLst>
                <a:outerShdw blurRad="38100" dist="38100" dir="2700000" algn="tl">
                  <a:srgbClr val="808080"/>
                </a:outerShdw>
              </a:effectLst>
              <a:cs typeface="+mn-cs"/>
            </a:endParaRPr>
          </a:p>
          <a:p>
            <a:pPr algn="ctr" eaLnBrk="0" hangingPunct="0">
              <a:lnSpc>
                <a:spcPct val="90000"/>
              </a:lnSpc>
              <a:spcBef>
                <a:spcPct val="50000"/>
              </a:spcBef>
              <a:defRPr/>
            </a:pPr>
            <a:endParaRPr lang="pt-PT" sz="1400" dirty="0">
              <a:solidFill>
                <a:srgbClr val="000099"/>
              </a:solidFill>
              <a:effectLst>
                <a:outerShdw blurRad="38100" dist="38100" dir="2700000" algn="tl">
                  <a:srgbClr val="808080"/>
                </a:outerShdw>
              </a:effectLst>
              <a:cs typeface="+mn-cs"/>
            </a:endParaRPr>
          </a:p>
          <a:p>
            <a:pPr algn="ctr" eaLnBrk="0" hangingPunct="0">
              <a:lnSpc>
                <a:spcPct val="90000"/>
              </a:lnSpc>
              <a:spcBef>
                <a:spcPct val="50000"/>
              </a:spcBef>
              <a:defRPr/>
            </a:pPr>
            <a:endParaRPr lang="pt-PT" sz="1400" dirty="0">
              <a:solidFill>
                <a:srgbClr val="000099"/>
              </a:solidFill>
              <a:effectLst>
                <a:outerShdw blurRad="38100" dist="38100" dir="2700000" algn="tl">
                  <a:srgbClr val="808080"/>
                </a:outerShdw>
              </a:effectLst>
              <a:cs typeface="+mn-cs"/>
            </a:endParaRPr>
          </a:p>
          <a:p>
            <a:pPr algn="ctr" eaLnBrk="0" hangingPunct="0">
              <a:lnSpc>
                <a:spcPct val="90000"/>
              </a:lnSpc>
              <a:spcBef>
                <a:spcPct val="50000"/>
              </a:spcBef>
              <a:defRPr/>
            </a:pPr>
            <a:endParaRPr lang="pt-PT" sz="1400" dirty="0">
              <a:solidFill>
                <a:srgbClr val="000099"/>
              </a:solidFill>
              <a:effectLst>
                <a:outerShdw blurRad="38100" dist="38100" dir="2700000" algn="tl">
                  <a:srgbClr val="808080"/>
                </a:outerShdw>
              </a:effectLst>
              <a:cs typeface="+mn-cs"/>
            </a:endParaRPr>
          </a:p>
          <a:p>
            <a:pPr algn="ctr" eaLnBrk="0" hangingPunct="0">
              <a:lnSpc>
                <a:spcPct val="90000"/>
              </a:lnSpc>
              <a:spcBef>
                <a:spcPct val="50000"/>
              </a:spcBef>
              <a:defRPr/>
            </a:pPr>
            <a:endParaRPr lang="pt-PT" sz="1400" dirty="0">
              <a:solidFill>
                <a:srgbClr val="000099"/>
              </a:solidFill>
              <a:effectLst>
                <a:outerShdw blurRad="38100" dist="38100" dir="2700000" algn="tl">
                  <a:srgbClr val="808080"/>
                </a:outerShdw>
              </a:effectLst>
              <a:cs typeface="+mn-cs"/>
            </a:endParaRPr>
          </a:p>
          <a:p>
            <a:pPr algn="ctr" eaLnBrk="0" hangingPunct="0">
              <a:lnSpc>
                <a:spcPct val="90000"/>
              </a:lnSpc>
              <a:spcBef>
                <a:spcPct val="50000"/>
              </a:spcBef>
              <a:defRPr/>
            </a:pPr>
            <a:r>
              <a:rPr lang="pt-PT" sz="2800" dirty="0">
                <a:solidFill>
                  <a:srgbClr val="000099"/>
                </a:solidFill>
                <a:cs typeface="+mn-cs"/>
              </a:rPr>
              <a:t>Estímulo à exportação </a:t>
            </a:r>
            <a:r>
              <a:rPr lang="pt-PT" sz="2800" dirty="0">
                <a:solidFill>
                  <a:srgbClr val="000099"/>
                </a:solidFill>
                <a:latin typeface="Arial Black" pitchFamily="34" charset="0"/>
                <a:cs typeface="+mn-cs"/>
              </a:rPr>
              <a:t>→</a:t>
            </a:r>
            <a:r>
              <a:rPr lang="pt-PT" sz="2800" dirty="0">
                <a:solidFill>
                  <a:srgbClr val="000099"/>
                </a:solidFill>
                <a:cs typeface="+mn-cs"/>
              </a:rPr>
              <a:t> isenção do II e do AFRMM e a redução a zero do IPI, PIS e COFINS incidentes nas importações e aquisições no mercado interno. </a:t>
            </a:r>
          </a:p>
          <a:p>
            <a:pPr algn="ctr" eaLnBrk="0" hangingPunct="0">
              <a:lnSpc>
                <a:spcPct val="90000"/>
              </a:lnSpc>
              <a:spcBef>
                <a:spcPct val="50000"/>
              </a:spcBef>
              <a:defRPr/>
            </a:pPr>
            <a:endParaRPr lang="pt-PT" sz="2800" dirty="0">
              <a:solidFill>
                <a:srgbClr val="000099"/>
              </a:solidFill>
              <a:cs typeface="+mn-cs"/>
            </a:endParaRPr>
          </a:p>
          <a:p>
            <a:pPr algn="ctr" eaLnBrk="0" hangingPunct="0">
              <a:lnSpc>
                <a:spcPct val="90000"/>
              </a:lnSpc>
              <a:spcBef>
                <a:spcPct val="50000"/>
              </a:spcBef>
              <a:defRPr/>
            </a:pPr>
            <a:r>
              <a:rPr lang="pt-PT" sz="2800" dirty="0">
                <a:solidFill>
                  <a:srgbClr val="000099"/>
                </a:solidFill>
                <a:cs typeface="+mn-cs"/>
              </a:rPr>
              <a:t>OBS.: Não há isenção de ICMS.</a:t>
            </a:r>
          </a:p>
          <a:p>
            <a:pPr algn="ctr" eaLnBrk="0" hangingPunct="0">
              <a:lnSpc>
                <a:spcPct val="90000"/>
              </a:lnSpc>
              <a:spcBef>
                <a:spcPct val="50000"/>
              </a:spcBef>
              <a:defRPr/>
            </a:pPr>
            <a:endParaRPr lang="pt-PT" sz="2400" dirty="0">
              <a:solidFill>
                <a:srgbClr val="000099"/>
              </a:solidFill>
              <a:cs typeface="+mn-cs"/>
            </a:endParaRPr>
          </a:p>
          <a:p>
            <a:pPr algn="ctr" eaLnBrk="0" hangingPunct="0">
              <a:lnSpc>
                <a:spcPct val="90000"/>
              </a:lnSpc>
              <a:spcBef>
                <a:spcPct val="50000"/>
              </a:spcBef>
              <a:defRPr/>
            </a:pPr>
            <a:endParaRPr lang="pt-PT" sz="2400" dirty="0">
              <a:solidFill>
                <a:srgbClr val="000099"/>
              </a:solidFill>
              <a:cs typeface="+mn-cs"/>
            </a:endParaRPr>
          </a:p>
          <a:p>
            <a:pPr algn="ctr" eaLnBrk="0" hangingPunct="0">
              <a:lnSpc>
                <a:spcPct val="90000"/>
              </a:lnSpc>
              <a:spcBef>
                <a:spcPct val="50000"/>
              </a:spcBef>
              <a:defRPr/>
            </a:pPr>
            <a:endParaRPr lang="pt-PT" sz="2400" dirty="0">
              <a:solidFill>
                <a:srgbClr val="000099"/>
              </a:solidFill>
              <a:cs typeface="+mn-cs"/>
            </a:endParaRPr>
          </a:p>
        </p:txBody>
      </p:sp>
      <p:sp>
        <p:nvSpPr>
          <p:cNvPr id="6148" name="Text Box 4"/>
          <p:cNvSpPr txBox="1">
            <a:spLocks noChangeArrowheads="1"/>
          </p:cNvSpPr>
          <p:nvPr/>
        </p:nvSpPr>
        <p:spPr bwMode="auto">
          <a:xfrm>
            <a:off x="1889125" y="3460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eaLnBrk="0" hangingPunct="0">
              <a:lnSpc>
                <a:spcPct val="60000"/>
              </a:lnSpc>
              <a:spcBef>
                <a:spcPct val="50000"/>
              </a:spcBef>
              <a:buChar char="•"/>
              <a:defRPr sz="2600" b="1" i="1">
                <a:solidFill>
                  <a:schemeClr val="bg1"/>
                </a:solidFill>
                <a:latin typeface="Arial" charset="0"/>
              </a:defRPr>
            </a:lvl1pPr>
            <a:lvl2pPr marL="742950" indent="-285750" algn="just" eaLnBrk="0" hangingPunct="0">
              <a:lnSpc>
                <a:spcPct val="60000"/>
              </a:lnSpc>
              <a:spcBef>
                <a:spcPct val="50000"/>
              </a:spcBef>
              <a:buChar char="•"/>
              <a:defRPr sz="2600" b="1" i="1">
                <a:solidFill>
                  <a:schemeClr val="bg1"/>
                </a:solidFill>
                <a:latin typeface="Arial" charset="0"/>
              </a:defRPr>
            </a:lvl2pPr>
            <a:lvl3pPr marL="1143000" indent="-228600" algn="just" eaLnBrk="0" hangingPunct="0">
              <a:lnSpc>
                <a:spcPct val="60000"/>
              </a:lnSpc>
              <a:spcBef>
                <a:spcPct val="50000"/>
              </a:spcBef>
              <a:buChar char="•"/>
              <a:defRPr sz="2600" b="1" i="1">
                <a:solidFill>
                  <a:schemeClr val="bg1"/>
                </a:solidFill>
                <a:latin typeface="Arial" charset="0"/>
              </a:defRPr>
            </a:lvl3pPr>
            <a:lvl4pPr marL="1600200" indent="-228600" algn="just" eaLnBrk="0" hangingPunct="0">
              <a:lnSpc>
                <a:spcPct val="60000"/>
              </a:lnSpc>
              <a:spcBef>
                <a:spcPct val="50000"/>
              </a:spcBef>
              <a:buChar char="•"/>
              <a:defRPr sz="2600" b="1" i="1">
                <a:solidFill>
                  <a:schemeClr val="bg1"/>
                </a:solidFill>
                <a:latin typeface="Arial" charset="0"/>
              </a:defRPr>
            </a:lvl4pPr>
            <a:lvl5pPr marL="2057400" indent="-228600" algn="just" eaLnBrk="0" hangingPunct="0">
              <a:lnSpc>
                <a:spcPct val="60000"/>
              </a:lnSpc>
              <a:spcBef>
                <a:spcPct val="50000"/>
              </a:spcBef>
              <a:buChar char="•"/>
              <a:defRPr sz="2600" b="1" i="1">
                <a:solidFill>
                  <a:schemeClr val="bg1"/>
                </a:solidFill>
                <a:latin typeface="Arial" charset="0"/>
              </a:defRPr>
            </a:lvl5pPr>
            <a:lvl6pPr marL="2514600" indent="-228600" algn="just" eaLnBrk="0" fontAlgn="base" hangingPunct="0">
              <a:lnSpc>
                <a:spcPct val="60000"/>
              </a:lnSpc>
              <a:spcBef>
                <a:spcPct val="50000"/>
              </a:spcBef>
              <a:spcAft>
                <a:spcPct val="0"/>
              </a:spcAft>
              <a:buChar char="•"/>
              <a:defRPr sz="2600" b="1" i="1">
                <a:solidFill>
                  <a:schemeClr val="bg1"/>
                </a:solidFill>
                <a:latin typeface="Arial" charset="0"/>
              </a:defRPr>
            </a:lvl6pPr>
            <a:lvl7pPr marL="2971800" indent="-228600" algn="just" eaLnBrk="0" fontAlgn="base" hangingPunct="0">
              <a:lnSpc>
                <a:spcPct val="60000"/>
              </a:lnSpc>
              <a:spcBef>
                <a:spcPct val="50000"/>
              </a:spcBef>
              <a:spcAft>
                <a:spcPct val="0"/>
              </a:spcAft>
              <a:buChar char="•"/>
              <a:defRPr sz="2600" b="1" i="1">
                <a:solidFill>
                  <a:schemeClr val="bg1"/>
                </a:solidFill>
                <a:latin typeface="Arial" charset="0"/>
              </a:defRPr>
            </a:lvl7pPr>
            <a:lvl8pPr marL="3429000" indent="-228600" algn="just" eaLnBrk="0" fontAlgn="base" hangingPunct="0">
              <a:lnSpc>
                <a:spcPct val="60000"/>
              </a:lnSpc>
              <a:spcBef>
                <a:spcPct val="50000"/>
              </a:spcBef>
              <a:spcAft>
                <a:spcPct val="0"/>
              </a:spcAft>
              <a:buChar char="•"/>
              <a:defRPr sz="2600" b="1" i="1">
                <a:solidFill>
                  <a:schemeClr val="bg1"/>
                </a:solidFill>
                <a:latin typeface="Arial" charset="0"/>
              </a:defRPr>
            </a:lvl8pPr>
            <a:lvl9pPr marL="3886200" indent="-228600" algn="just" eaLnBrk="0" fontAlgn="base" hangingPunct="0">
              <a:lnSpc>
                <a:spcPct val="60000"/>
              </a:lnSpc>
              <a:spcBef>
                <a:spcPct val="50000"/>
              </a:spcBef>
              <a:spcAft>
                <a:spcPct val="0"/>
              </a:spcAft>
              <a:buChar char="•"/>
              <a:defRPr sz="2600" b="1" i="1">
                <a:solidFill>
                  <a:schemeClr val="bg1"/>
                </a:solidFill>
                <a:latin typeface="Arial" charset="0"/>
              </a:defRPr>
            </a:lvl9pPr>
          </a:lstStyle>
          <a:p>
            <a:pPr algn="l" eaLnBrk="1" hangingPunct="1">
              <a:lnSpc>
                <a:spcPct val="100000"/>
              </a:lnSpc>
              <a:spcBef>
                <a:spcPct val="0"/>
              </a:spcBef>
              <a:buFontTx/>
              <a:buNone/>
            </a:pPr>
            <a:endParaRPr lang="pt-BR" sz="2400" b="0" i="0">
              <a:solidFill>
                <a:schemeClr val="tx1"/>
              </a:solidFill>
              <a:latin typeface="Times New Roman" pitchFamily="18" charset="0"/>
            </a:endParaRPr>
          </a:p>
        </p:txBody>
      </p:sp>
      <p:sp>
        <p:nvSpPr>
          <p:cNvPr id="309255" name="Rectangle 7"/>
          <p:cNvSpPr>
            <a:spLocks noChangeArrowheads="1"/>
          </p:cNvSpPr>
          <p:nvPr/>
        </p:nvSpPr>
        <p:spPr bwMode="auto">
          <a:xfrm>
            <a:off x="0" y="0"/>
            <a:ext cx="9144000" cy="6858000"/>
          </a:xfrm>
          <a:prstGeom prst="rect">
            <a:avLst/>
          </a:prstGeom>
          <a:noFill/>
          <a:ln w="190500">
            <a:solidFill>
              <a:schemeClr val="bg1"/>
            </a:solidFill>
            <a:miter lim="800000"/>
            <a:headEnd/>
            <a:tailEnd/>
          </a:ln>
          <a:effectLst/>
          <a:extLst/>
        </p:spPr>
        <p:txBody>
          <a:bodyPr wrap="none" anchor="ctr"/>
          <a:lstStyle/>
          <a:p>
            <a:pPr algn="just">
              <a:lnSpc>
                <a:spcPct val="60000"/>
              </a:lnSpc>
              <a:spcBef>
                <a:spcPct val="50000"/>
              </a:spcBef>
              <a:buFontTx/>
              <a:buChar char="•"/>
              <a:defRPr/>
            </a:pPr>
            <a:endParaRPr lang="pt-BR">
              <a:effectLst>
                <a:outerShdw blurRad="38100" dist="38100" dir="2700000" algn="tl">
                  <a:srgbClr val="000000">
                    <a:alpha val="43137"/>
                  </a:srgbClr>
                </a:outerShdw>
              </a:effectLst>
              <a:cs typeface="+mn-cs"/>
            </a:endParaRPr>
          </a:p>
        </p:txBody>
      </p:sp>
      <p:sp>
        <p:nvSpPr>
          <p:cNvPr id="8" name="CaixaDeTexto 7"/>
          <p:cNvSpPr txBox="1"/>
          <p:nvPr/>
        </p:nvSpPr>
        <p:spPr>
          <a:xfrm>
            <a:off x="660468" y="135880"/>
            <a:ext cx="7848872" cy="430887"/>
          </a:xfrm>
          <a:prstGeom prst="rect">
            <a:avLst/>
          </a:prstGeom>
          <a:noFill/>
        </p:spPr>
        <p:txBody>
          <a:bodyPr wrap="square" rtlCol="0">
            <a:spAutoFit/>
          </a:bodyPr>
          <a:lstStyle/>
          <a:p>
            <a:r>
              <a:rPr lang="pt-BR" sz="1400" dirty="0">
                <a:solidFill>
                  <a:srgbClr val="002060"/>
                </a:solidFill>
              </a:rPr>
              <a:t>MDIC</a:t>
            </a:r>
          </a:p>
          <a:p>
            <a:r>
              <a:rPr lang="pt-BR" sz="800" dirty="0">
                <a:solidFill>
                  <a:srgbClr val="002060"/>
                </a:solidFill>
              </a:rPr>
              <a:t>Ministério da Indústria, Comércio Exterior e Serviços</a:t>
            </a:r>
          </a:p>
        </p:txBody>
      </p:sp>
      <p:pic>
        <p:nvPicPr>
          <p:cNvPr id="9" name="Picture 4" descr="Descrição: http://www.designculture.com.br/wp-content/uploads/2014/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362" y="185837"/>
            <a:ext cx="522106" cy="29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652983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09251"/>
                                        </p:tgtEl>
                                        <p:attrNameLst>
                                          <p:attrName>style.visibility</p:attrName>
                                        </p:attrNameLst>
                                      </p:cBhvr>
                                      <p:to>
                                        <p:strVal val="visible"/>
                                      </p:to>
                                    </p:set>
                                    <p:anim calcmode="lin" valueType="num">
                                      <p:cBhvr additive="base">
                                        <p:cTn id="7" dur="500" fill="hold"/>
                                        <p:tgtEl>
                                          <p:spTgt spid="309251"/>
                                        </p:tgtEl>
                                        <p:attrNameLst>
                                          <p:attrName>ppt_x</p:attrName>
                                        </p:attrNameLst>
                                      </p:cBhvr>
                                      <p:tavLst>
                                        <p:tav tm="0">
                                          <p:val>
                                            <p:strVal val="#ppt_x"/>
                                          </p:val>
                                        </p:tav>
                                        <p:tav tm="100000">
                                          <p:val>
                                            <p:strVal val="#ppt_x"/>
                                          </p:val>
                                        </p:tav>
                                      </p:tavLst>
                                    </p:anim>
                                    <p:anim calcmode="lin" valueType="num">
                                      <p:cBhvr additive="base">
                                        <p:cTn id="8" dur="500" fill="hold"/>
                                        <p:tgtEl>
                                          <p:spTgt spid="3092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301752" y="0"/>
            <a:ext cx="8015312" cy="1052736"/>
          </a:xfrm>
        </p:spPr>
        <p:txBody>
          <a:bodyPr>
            <a:normAutofit/>
          </a:bodyPr>
          <a:lstStyle/>
          <a:p>
            <a:pPr algn="r"/>
            <a:r>
              <a:rPr lang="pt-BR" b="1" dirty="0">
                <a:solidFill>
                  <a:schemeClr val="bg2">
                    <a:lumMod val="25000"/>
                  </a:schemeClr>
                </a:solidFill>
                <a:effectLst>
                  <a:outerShdw blurRad="38100" dist="38100" dir="2700000" algn="tl">
                    <a:srgbClr val="000000">
                      <a:alpha val="43137"/>
                    </a:srgbClr>
                  </a:outerShdw>
                </a:effectLst>
              </a:rPr>
              <a:t>CARACTERÍSTICAS</a:t>
            </a:r>
            <a:r>
              <a:rPr lang="pt-BR" b="1" dirty="0">
                <a:solidFill>
                  <a:schemeClr val="accent4">
                    <a:lumMod val="20000"/>
                    <a:lumOff val="80000"/>
                  </a:schemeClr>
                </a:solidFill>
                <a:effectLst>
                  <a:outerShdw blurRad="38100" dist="38100" dir="2700000" algn="tl">
                    <a:srgbClr val="000000">
                      <a:alpha val="43137"/>
                    </a:srgbClr>
                  </a:outerShdw>
                </a:effectLst>
              </a:rPr>
              <a:t> </a:t>
            </a:r>
          </a:p>
        </p:txBody>
      </p:sp>
      <p:sp>
        <p:nvSpPr>
          <p:cNvPr id="2" name="Retângulo 1"/>
          <p:cNvSpPr/>
          <p:nvPr/>
        </p:nvSpPr>
        <p:spPr>
          <a:xfrm>
            <a:off x="271230" y="2615979"/>
            <a:ext cx="7997240" cy="123245"/>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FF0000"/>
              </a:solidFill>
            </a:endParaRPr>
          </a:p>
        </p:txBody>
      </p:sp>
      <p:cxnSp>
        <p:nvCxnSpPr>
          <p:cNvPr id="9" name="Conector de seta reta 8"/>
          <p:cNvCxnSpPr/>
          <p:nvPr/>
        </p:nvCxnSpPr>
        <p:spPr>
          <a:xfrm flipV="1">
            <a:off x="271230" y="2083242"/>
            <a:ext cx="0" cy="1212573"/>
          </a:xfrm>
          <a:prstGeom prst="straightConnector1">
            <a:avLst/>
          </a:prstGeom>
          <a:ln>
            <a:solidFill>
              <a:schemeClr val="tx1">
                <a:lumMod val="9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CaixaDeTexto 9"/>
          <p:cNvSpPr txBox="1"/>
          <p:nvPr/>
        </p:nvSpPr>
        <p:spPr>
          <a:xfrm>
            <a:off x="416118" y="1651034"/>
            <a:ext cx="1184744" cy="646331"/>
          </a:xfrm>
          <a:prstGeom prst="rect">
            <a:avLst/>
          </a:prstGeom>
          <a:noFill/>
        </p:spPr>
        <p:txBody>
          <a:bodyPr wrap="square" rtlCol="0">
            <a:spAutoFit/>
          </a:bodyPr>
          <a:lstStyle/>
          <a:p>
            <a:r>
              <a:rPr lang="pt-BR" sz="1800" dirty="0">
                <a:solidFill>
                  <a:schemeClr val="accent1">
                    <a:lumMod val="75000"/>
                  </a:schemeClr>
                </a:solidFill>
              </a:rPr>
              <a:t>DI/Nota fiscal</a:t>
            </a:r>
          </a:p>
        </p:txBody>
      </p:sp>
      <p:cxnSp>
        <p:nvCxnSpPr>
          <p:cNvPr id="12" name="Conector de seta reta 11"/>
          <p:cNvCxnSpPr>
            <a:stCxn id="26" idx="3"/>
          </p:cNvCxnSpPr>
          <p:nvPr/>
        </p:nvCxnSpPr>
        <p:spPr>
          <a:xfrm flipV="1">
            <a:off x="4269850" y="2313830"/>
            <a:ext cx="0" cy="981985"/>
          </a:xfrm>
          <a:prstGeom prst="straightConnector1">
            <a:avLst/>
          </a:prstGeom>
          <a:ln>
            <a:solidFill>
              <a:schemeClr val="tx1">
                <a:lumMod val="9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CaixaDeTexto 12"/>
          <p:cNvSpPr txBox="1"/>
          <p:nvPr/>
        </p:nvSpPr>
        <p:spPr>
          <a:xfrm>
            <a:off x="3677478" y="1542553"/>
            <a:ext cx="1184744" cy="646331"/>
          </a:xfrm>
          <a:prstGeom prst="rect">
            <a:avLst/>
          </a:prstGeom>
          <a:noFill/>
        </p:spPr>
        <p:txBody>
          <a:bodyPr wrap="square" rtlCol="0">
            <a:spAutoFit/>
          </a:bodyPr>
          <a:lstStyle/>
          <a:p>
            <a:r>
              <a:rPr lang="pt-BR" sz="1800" dirty="0">
                <a:solidFill>
                  <a:schemeClr val="accent1">
                    <a:lumMod val="75000"/>
                  </a:schemeClr>
                </a:solidFill>
              </a:rPr>
              <a:t>Registro do AC</a:t>
            </a:r>
          </a:p>
        </p:txBody>
      </p:sp>
      <p:cxnSp>
        <p:nvCxnSpPr>
          <p:cNvPr id="15" name="Conector de seta reta 14"/>
          <p:cNvCxnSpPr>
            <a:stCxn id="30" idx="1"/>
          </p:cNvCxnSpPr>
          <p:nvPr/>
        </p:nvCxnSpPr>
        <p:spPr>
          <a:xfrm flipV="1">
            <a:off x="4862222" y="1651034"/>
            <a:ext cx="0" cy="1736222"/>
          </a:xfrm>
          <a:prstGeom prst="straightConnector1">
            <a:avLst/>
          </a:prstGeom>
          <a:ln>
            <a:solidFill>
              <a:schemeClr val="tx1">
                <a:lumMod val="9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CaixaDeTexto 16"/>
          <p:cNvSpPr txBox="1"/>
          <p:nvPr/>
        </p:nvSpPr>
        <p:spPr>
          <a:xfrm>
            <a:off x="4716448" y="1173221"/>
            <a:ext cx="1477618" cy="338554"/>
          </a:xfrm>
          <a:prstGeom prst="rect">
            <a:avLst/>
          </a:prstGeom>
          <a:noFill/>
        </p:spPr>
        <p:txBody>
          <a:bodyPr wrap="square" rtlCol="0">
            <a:spAutoFit/>
          </a:bodyPr>
          <a:lstStyle/>
          <a:p>
            <a:r>
              <a:rPr lang="pt-BR" sz="1600" dirty="0">
                <a:solidFill>
                  <a:schemeClr val="accent1">
                    <a:lumMod val="75000"/>
                  </a:schemeClr>
                </a:solidFill>
              </a:rPr>
              <a:t>Deferimento</a:t>
            </a:r>
          </a:p>
        </p:txBody>
      </p:sp>
      <p:cxnSp>
        <p:nvCxnSpPr>
          <p:cNvPr id="20" name="Conector de seta reta 19"/>
          <p:cNvCxnSpPr>
            <a:stCxn id="30" idx="3"/>
          </p:cNvCxnSpPr>
          <p:nvPr/>
        </p:nvCxnSpPr>
        <p:spPr>
          <a:xfrm flipH="1" flipV="1">
            <a:off x="6648615" y="2324433"/>
            <a:ext cx="1" cy="1062823"/>
          </a:xfrm>
          <a:prstGeom prst="straightConnector1">
            <a:avLst/>
          </a:prstGeom>
          <a:ln>
            <a:solidFill>
              <a:schemeClr val="tx1">
                <a:lumMod val="95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CaixaDeTexto 20"/>
          <p:cNvSpPr txBox="1"/>
          <p:nvPr/>
        </p:nvSpPr>
        <p:spPr>
          <a:xfrm>
            <a:off x="5944700" y="1972274"/>
            <a:ext cx="1477618" cy="369332"/>
          </a:xfrm>
          <a:prstGeom prst="rect">
            <a:avLst/>
          </a:prstGeom>
          <a:noFill/>
        </p:spPr>
        <p:txBody>
          <a:bodyPr wrap="square" rtlCol="0">
            <a:spAutoFit/>
          </a:bodyPr>
          <a:lstStyle/>
          <a:p>
            <a:r>
              <a:rPr lang="pt-BR" sz="1800" dirty="0">
                <a:solidFill>
                  <a:schemeClr val="accent1">
                    <a:lumMod val="75000"/>
                  </a:schemeClr>
                </a:solidFill>
              </a:rPr>
              <a:t>Vencimento</a:t>
            </a:r>
          </a:p>
        </p:txBody>
      </p:sp>
      <p:cxnSp>
        <p:nvCxnSpPr>
          <p:cNvPr id="22" name="Conector de seta reta 21"/>
          <p:cNvCxnSpPr>
            <a:stCxn id="34" idx="3"/>
          </p:cNvCxnSpPr>
          <p:nvPr/>
        </p:nvCxnSpPr>
        <p:spPr>
          <a:xfrm flipV="1">
            <a:off x="8268470" y="1910588"/>
            <a:ext cx="0" cy="1498332"/>
          </a:xfrm>
          <a:prstGeom prst="straightConnector1">
            <a:avLst/>
          </a:prstGeom>
          <a:ln>
            <a:solidFill>
              <a:schemeClr val="tx1">
                <a:lumMod val="95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CaixaDeTexto 23"/>
          <p:cNvSpPr txBox="1"/>
          <p:nvPr/>
        </p:nvSpPr>
        <p:spPr>
          <a:xfrm>
            <a:off x="7458985" y="987258"/>
            <a:ext cx="1477618" cy="584775"/>
          </a:xfrm>
          <a:prstGeom prst="rect">
            <a:avLst/>
          </a:prstGeom>
          <a:noFill/>
        </p:spPr>
        <p:txBody>
          <a:bodyPr wrap="square" rtlCol="0">
            <a:spAutoFit/>
          </a:bodyPr>
          <a:lstStyle/>
          <a:p>
            <a:r>
              <a:rPr lang="pt-BR" sz="1600" dirty="0">
                <a:solidFill>
                  <a:schemeClr val="accent1">
                    <a:lumMod val="75000"/>
                  </a:schemeClr>
                </a:solidFill>
              </a:rPr>
              <a:t>Vencimento com prorrogação</a:t>
            </a:r>
          </a:p>
        </p:txBody>
      </p:sp>
      <p:sp>
        <p:nvSpPr>
          <p:cNvPr id="26" name="Seta para a direita 25"/>
          <p:cNvSpPr/>
          <p:nvPr/>
        </p:nvSpPr>
        <p:spPr>
          <a:xfrm>
            <a:off x="271230" y="2894274"/>
            <a:ext cx="3998620" cy="803082"/>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27" name="CaixaDeTexto 26"/>
          <p:cNvSpPr txBox="1"/>
          <p:nvPr/>
        </p:nvSpPr>
        <p:spPr>
          <a:xfrm>
            <a:off x="1567732" y="3111149"/>
            <a:ext cx="1184744" cy="461665"/>
          </a:xfrm>
          <a:prstGeom prst="rect">
            <a:avLst/>
          </a:prstGeom>
          <a:noFill/>
        </p:spPr>
        <p:txBody>
          <a:bodyPr wrap="square" rtlCol="0">
            <a:spAutoFit/>
          </a:bodyPr>
          <a:lstStyle/>
          <a:p>
            <a:r>
              <a:rPr lang="pt-BR" sz="2400" dirty="0">
                <a:solidFill>
                  <a:prstClr val="white"/>
                </a:solidFill>
              </a:rPr>
              <a:t>2 anos</a:t>
            </a:r>
          </a:p>
        </p:txBody>
      </p:sp>
      <p:sp>
        <p:nvSpPr>
          <p:cNvPr id="30" name="Seta para a direita 29"/>
          <p:cNvSpPr/>
          <p:nvPr/>
        </p:nvSpPr>
        <p:spPr>
          <a:xfrm>
            <a:off x="4862222" y="2985715"/>
            <a:ext cx="1786394" cy="803082"/>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33" name="CaixaDeTexto 32"/>
          <p:cNvSpPr txBox="1"/>
          <p:nvPr/>
        </p:nvSpPr>
        <p:spPr>
          <a:xfrm>
            <a:off x="5070943" y="3202590"/>
            <a:ext cx="1184744" cy="369332"/>
          </a:xfrm>
          <a:prstGeom prst="rect">
            <a:avLst/>
          </a:prstGeom>
          <a:noFill/>
        </p:spPr>
        <p:txBody>
          <a:bodyPr wrap="square" rtlCol="0">
            <a:spAutoFit/>
          </a:bodyPr>
          <a:lstStyle/>
          <a:p>
            <a:r>
              <a:rPr lang="pt-BR" dirty="0">
                <a:solidFill>
                  <a:prstClr val="white"/>
                </a:solidFill>
              </a:rPr>
              <a:t>1 ano</a:t>
            </a:r>
          </a:p>
        </p:txBody>
      </p:sp>
      <p:sp>
        <p:nvSpPr>
          <p:cNvPr id="34" name="Seta para a direita 33"/>
          <p:cNvSpPr/>
          <p:nvPr/>
        </p:nvSpPr>
        <p:spPr>
          <a:xfrm>
            <a:off x="6683509" y="3007379"/>
            <a:ext cx="1584961" cy="803082"/>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39" name="CaixaDeTexto 38"/>
          <p:cNvSpPr txBox="1"/>
          <p:nvPr/>
        </p:nvSpPr>
        <p:spPr>
          <a:xfrm>
            <a:off x="6795052" y="3224254"/>
            <a:ext cx="1184744" cy="369332"/>
          </a:xfrm>
          <a:prstGeom prst="rect">
            <a:avLst/>
          </a:prstGeom>
          <a:noFill/>
        </p:spPr>
        <p:txBody>
          <a:bodyPr wrap="square" rtlCol="0">
            <a:spAutoFit/>
          </a:bodyPr>
          <a:lstStyle/>
          <a:p>
            <a:r>
              <a:rPr lang="pt-BR" dirty="0">
                <a:solidFill>
                  <a:prstClr val="white"/>
                </a:solidFill>
              </a:rPr>
              <a:t>1 ano</a:t>
            </a:r>
          </a:p>
        </p:txBody>
      </p:sp>
      <p:pic>
        <p:nvPicPr>
          <p:cNvPr id="23" name="Imagem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807"/>
            <a:ext cx="724001" cy="724001"/>
          </a:xfrm>
          <a:prstGeom prst="rect">
            <a:avLst/>
          </a:prstGeom>
        </p:spPr>
      </p:pic>
    </p:spTree>
    <p:extLst>
      <p:ext uri="{BB962C8B-B14F-4D97-AF65-F5344CB8AC3E}">
        <p14:creationId xmlns:p14="http://schemas.microsoft.com/office/powerpoint/2010/main" val="1665684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down)">
                                      <p:cBhvr>
                                        <p:cTn id="34" dur="500"/>
                                        <p:tgtEl>
                                          <p:spTgt spid="2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down)">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additive="base">
                                        <p:cTn id="42" dur="500" fill="hold"/>
                                        <p:tgtEl>
                                          <p:spTgt spid="33"/>
                                        </p:tgtEl>
                                        <p:attrNameLst>
                                          <p:attrName>ppt_x</p:attrName>
                                        </p:attrNameLst>
                                      </p:cBhvr>
                                      <p:tavLst>
                                        <p:tav tm="0">
                                          <p:val>
                                            <p:strVal val="#ppt_x"/>
                                          </p:val>
                                        </p:tav>
                                        <p:tav tm="100000">
                                          <p:val>
                                            <p:strVal val="#ppt_x"/>
                                          </p:val>
                                        </p:tav>
                                      </p:tavLst>
                                    </p:anim>
                                    <p:anim calcmode="lin" valueType="num">
                                      <p:cBhvr additive="base">
                                        <p:cTn id="43" dur="500" fill="hold"/>
                                        <p:tgtEl>
                                          <p:spTgt spid="3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500" fill="hold"/>
                                        <p:tgtEl>
                                          <p:spTgt spid="30"/>
                                        </p:tgtEl>
                                        <p:attrNameLst>
                                          <p:attrName>ppt_x</p:attrName>
                                        </p:attrNameLst>
                                      </p:cBhvr>
                                      <p:tavLst>
                                        <p:tav tm="0">
                                          <p:val>
                                            <p:strVal val="#ppt_x"/>
                                          </p:val>
                                        </p:tav>
                                        <p:tav tm="100000">
                                          <p:val>
                                            <p:strVal val="#ppt_x"/>
                                          </p:val>
                                        </p:tav>
                                      </p:tavLst>
                                    </p:anim>
                                    <p:anim calcmode="lin" valueType="num">
                                      <p:cBhvr additive="base">
                                        <p:cTn id="47"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additive="base">
                                        <p:cTn id="52" dur="500" fill="hold"/>
                                        <p:tgtEl>
                                          <p:spTgt spid="39"/>
                                        </p:tgtEl>
                                        <p:attrNameLst>
                                          <p:attrName>ppt_x</p:attrName>
                                        </p:attrNameLst>
                                      </p:cBhvr>
                                      <p:tavLst>
                                        <p:tav tm="0">
                                          <p:val>
                                            <p:strVal val="#ppt_x"/>
                                          </p:val>
                                        </p:tav>
                                        <p:tav tm="100000">
                                          <p:val>
                                            <p:strVal val="#ppt_x"/>
                                          </p:val>
                                        </p:tav>
                                      </p:tavLst>
                                    </p:anim>
                                    <p:anim calcmode="lin" valueType="num">
                                      <p:cBhvr additive="base">
                                        <p:cTn id="53" dur="500" fill="hold"/>
                                        <p:tgtEl>
                                          <p:spTgt spid="39"/>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500" fill="hold"/>
                                        <p:tgtEl>
                                          <p:spTgt spid="34"/>
                                        </p:tgtEl>
                                        <p:attrNameLst>
                                          <p:attrName>ppt_x</p:attrName>
                                        </p:attrNameLst>
                                      </p:cBhvr>
                                      <p:tavLst>
                                        <p:tav tm="0">
                                          <p:val>
                                            <p:strVal val="#ppt_x"/>
                                          </p:val>
                                        </p:tav>
                                        <p:tav tm="100000">
                                          <p:val>
                                            <p:strVal val="#ppt_x"/>
                                          </p:val>
                                        </p:tav>
                                      </p:tavLst>
                                    </p:anim>
                                    <p:anim calcmode="lin" valueType="num">
                                      <p:cBhvr additive="base">
                                        <p:cTn id="57"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3" grpId="0"/>
      <p:bldP spid="17" grpId="0"/>
      <p:bldP spid="21" grpId="0"/>
      <p:bldP spid="24" grpId="0"/>
      <p:bldP spid="26" grpId="0" animBg="1"/>
      <p:bldP spid="27" grpId="0"/>
      <p:bldP spid="30" grpId="0" animBg="1"/>
      <p:bldP spid="33" grpId="0"/>
      <p:bldP spid="34" grpId="0" animBg="1"/>
      <p:bldP spid="3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301752" y="0"/>
            <a:ext cx="8534400" cy="1052736"/>
          </a:xfrm>
        </p:spPr>
        <p:txBody>
          <a:bodyPr>
            <a:normAutofit/>
          </a:bodyPr>
          <a:lstStyle/>
          <a:p>
            <a:pPr algn="r"/>
            <a:r>
              <a:rPr lang="pt-BR" b="1" dirty="0">
                <a:solidFill>
                  <a:schemeClr val="bg2">
                    <a:lumMod val="25000"/>
                  </a:schemeClr>
                </a:solidFill>
                <a:effectLst>
                  <a:outerShdw blurRad="38100" dist="38100" dir="2700000" algn="tl">
                    <a:srgbClr val="000000">
                      <a:alpha val="43137"/>
                    </a:srgbClr>
                  </a:outerShdw>
                </a:effectLst>
              </a:rPr>
              <a:t>COMPETÊNCIAS</a:t>
            </a:r>
          </a:p>
        </p:txBody>
      </p:sp>
      <p:sp>
        <p:nvSpPr>
          <p:cNvPr id="3" name="Espaço Reservado para Conteúdo 2"/>
          <p:cNvSpPr>
            <a:spLocks noGrp="1"/>
          </p:cNvSpPr>
          <p:nvPr>
            <p:ph idx="1"/>
          </p:nvPr>
        </p:nvSpPr>
        <p:spPr>
          <a:xfrm>
            <a:off x="747423" y="3657600"/>
            <a:ext cx="7084612" cy="1971924"/>
          </a:xfrm>
          <a:ln>
            <a:solidFill>
              <a:schemeClr val="tx1"/>
            </a:solidFill>
          </a:ln>
        </p:spPr>
        <p:txBody>
          <a:bodyPr>
            <a:noAutofit/>
          </a:bodyPr>
          <a:lstStyle/>
          <a:p>
            <a:pPr marL="0" indent="0" algn="just">
              <a:lnSpc>
                <a:spcPct val="150000"/>
              </a:lnSpc>
              <a:spcBef>
                <a:spcPct val="50000"/>
              </a:spcBef>
              <a:buClrTx/>
              <a:buSzPct val="150000"/>
              <a:buNone/>
              <a:defRPr/>
            </a:pPr>
            <a:r>
              <a:rPr lang="pt-BR" sz="1900" dirty="0">
                <a:cs typeface="Arial" pitchFamily="34" charset="0"/>
              </a:rPr>
              <a:t>RFB:</a:t>
            </a:r>
          </a:p>
          <a:p>
            <a:pPr marL="0" indent="0" algn="just">
              <a:lnSpc>
                <a:spcPct val="150000"/>
              </a:lnSpc>
              <a:spcBef>
                <a:spcPct val="50000"/>
              </a:spcBef>
              <a:buClrTx/>
              <a:buSzPct val="150000"/>
              <a:buNone/>
              <a:defRPr/>
            </a:pPr>
            <a:r>
              <a:rPr lang="pt-BR" sz="1900" dirty="0">
                <a:cs typeface="Arial" pitchFamily="34" charset="0"/>
              </a:rPr>
              <a:t>- Fiscalizar o cumprimento e a regularidade das operações</a:t>
            </a:r>
          </a:p>
          <a:p>
            <a:pPr marL="0" indent="0" algn="just">
              <a:lnSpc>
                <a:spcPct val="150000"/>
              </a:lnSpc>
              <a:spcBef>
                <a:spcPct val="50000"/>
              </a:spcBef>
              <a:buClrTx/>
              <a:buSzPct val="150000"/>
              <a:buNone/>
              <a:defRPr/>
            </a:pPr>
            <a:r>
              <a:rPr lang="pt-BR" sz="1900" dirty="0">
                <a:cs typeface="Arial" pitchFamily="34" charset="0"/>
              </a:rPr>
              <a:t>- Credenciamento junto no Perfil Exportador no SISCOMEX’’</a:t>
            </a:r>
            <a:endParaRPr lang="pt-BR" sz="1800" dirty="0"/>
          </a:p>
        </p:txBody>
      </p:sp>
      <p:sp>
        <p:nvSpPr>
          <p:cNvPr id="5" name="Retângulo 4"/>
          <p:cNvSpPr/>
          <p:nvPr/>
        </p:nvSpPr>
        <p:spPr>
          <a:xfrm>
            <a:off x="330865" y="1868556"/>
            <a:ext cx="7997240" cy="123245"/>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FF0000"/>
              </a:solidFill>
            </a:endParaRPr>
          </a:p>
        </p:txBody>
      </p:sp>
      <p:cxnSp>
        <p:nvCxnSpPr>
          <p:cNvPr id="4" name="Conector de seta reta 3"/>
          <p:cNvCxnSpPr>
            <a:stCxn id="20" idx="1"/>
          </p:cNvCxnSpPr>
          <p:nvPr/>
        </p:nvCxnSpPr>
        <p:spPr>
          <a:xfrm flipV="1">
            <a:off x="2099143" y="1487138"/>
            <a:ext cx="1" cy="1593992"/>
          </a:xfrm>
          <a:prstGeom prst="straightConnector1">
            <a:avLst/>
          </a:prstGeom>
          <a:ln>
            <a:solidFill>
              <a:schemeClr val="tx1">
                <a:lumMod val="95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CaixaDeTexto 8"/>
          <p:cNvSpPr txBox="1"/>
          <p:nvPr/>
        </p:nvSpPr>
        <p:spPr>
          <a:xfrm>
            <a:off x="1506772" y="1189368"/>
            <a:ext cx="1184744" cy="369332"/>
          </a:xfrm>
          <a:prstGeom prst="rect">
            <a:avLst/>
          </a:prstGeom>
          <a:noFill/>
        </p:spPr>
        <p:txBody>
          <a:bodyPr wrap="square" rtlCol="0">
            <a:spAutoFit/>
          </a:bodyPr>
          <a:lstStyle/>
          <a:p>
            <a:r>
              <a:rPr lang="pt-BR" dirty="0">
                <a:solidFill>
                  <a:schemeClr val="bg2">
                    <a:lumMod val="25000"/>
                  </a:schemeClr>
                </a:solidFill>
              </a:rPr>
              <a:t>15/12/14</a:t>
            </a:r>
          </a:p>
        </p:txBody>
      </p:sp>
      <p:cxnSp>
        <p:nvCxnSpPr>
          <p:cNvPr id="10" name="Conector de seta reta 9"/>
          <p:cNvCxnSpPr/>
          <p:nvPr/>
        </p:nvCxnSpPr>
        <p:spPr>
          <a:xfrm flipH="1" flipV="1">
            <a:off x="4724400" y="1558700"/>
            <a:ext cx="11927" cy="1593993"/>
          </a:xfrm>
          <a:prstGeom prst="straightConnector1">
            <a:avLst/>
          </a:prstGeom>
          <a:ln>
            <a:solidFill>
              <a:schemeClr val="tx1">
                <a:lumMod val="95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CaixaDeTexto 10"/>
          <p:cNvSpPr txBox="1"/>
          <p:nvPr/>
        </p:nvSpPr>
        <p:spPr>
          <a:xfrm>
            <a:off x="4132028" y="1189368"/>
            <a:ext cx="1184744" cy="369332"/>
          </a:xfrm>
          <a:prstGeom prst="rect">
            <a:avLst/>
          </a:prstGeom>
          <a:noFill/>
        </p:spPr>
        <p:txBody>
          <a:bodyPr wrap="square" rtlCol="0">
            <a:spAutoFit/>
          </a:bodyPr>
          <a:lstStyle/>
          <a:p>
            <a:r>
              <a:rPr lang="pt-BR" dirty="0">
                <a:solidFill>
                  <a:schemeClr val="bg2">
                    <a:lumMod val="25000"/>
                  </a:schemeClr>
                </a:solidFill>
              </a:rPr>
              <a:t>31/12/14</a:t>
            </a:r>
          </a:p>
        </p:txBody>
      </p:sp>
      <p:sp>
        <p:nvSpPr>
          <p:cNvPr id="13" name="Seta para a direita 12"/>
          <p:cNvSpPr/>
          <p:nvPr/>
        </p:nvSpPr>
        <p:spPr>
          <a:xfrm>
            <a:off x="330865" y="2115046"/>
            <a:ext cx="4405462" cy="691764"/>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20" name="Seta para a direita 19"/>
          <p:cNvSpPr/>
          <p:nvPr/>
        </p:nvSpPr>
        <p:spPr>
          <a:xfrm>
            <a:off x="2099143" y="2735248"/>
            <a:ext cx="6217036" cy="691764"/>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27" name="CaixaDeTexto 26"/>
          <p:cNvSpPr txBox="1"/>
          <p:nvPr/>
        </p:nvSpPr>
        <p:spPr>
          <a:xfrm>
            <a:off x="1380655" y="2284134"/>
            <a:ext cx="2038405" cy="369332"/>
          </a:xfrm>
          <a:prstGeom prst="rect">
            <a:avLst/>
          </a:prstGeom>
          <a:noFill/>
        </p:spPr>
        <p:txBody>
          <a:bodyPr wrap="square" rtlCol="0">
            <a:spAutoFit/>
          </a:bodyPr>
          <a:lstStyle/>
          <a:p>
            <a:r>
              <a:rPr lang="pt-BR" dirty="0">
                <a:solidFill>
                  <a:prstClr val="white"/>
                </a:solidFill>
              </a:rPr>
              <a:t>Papel – BB/SECEX</a:t>
            </a:r>
          </a:p>
        </p:txBody>
      </p:sp>
      <p:sp>
        <p:nvSpPr>
          <p:cNvPr id="28" name="CaixaDeTexto 27"/>
          <p:cNvSpPr txBox="1"/>
          <p:nvPr/>
        </p:nvSpPr>
        <p:spPr>
          <a:xfrm>
            <a:off x="4329485" y="2896464"/>
            <a:ext cx="1737360" cy="369332"/>
          </a:xfrm>
          <a:prstGeom prst="rect">
            <a:avLst/>
          </a:prstGeom>
          <a:noFill/>
        </p:spPr>
        <p:txBody>
          <a:bodyPr wrap="square" rtlCol="0">
            <a:spAutoFit/>
          </a:bodyPr>
          <a:lstStyle/>
          <a:p>
            <a:r>
              <a:rPr lang="pt-BR" dirty="0">
                <a:solidFill>
                  <a:prstClr val="white"/>
                </a:solidFill>
              </a:rPr>
              <a:t>Web - SECEX</a:t>
            </a:r>
          </a:p>
        </p:txBody>
      </p:sp>
      <p:pic>
        <p:nvPicPr>
          <p:cNvPr id="14" name="Imagem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07"/>
            <a:ext cx="724001" cy="724001"/>
          </a:xfrm>
          <a:prstGeom prst="rect">
            <a:avLst/>
          </a:prstGeom>
        </p:spPr>
      </p:pic>
    </p:spTree>
    <p:extLst>
      <p:ext uri="{BB962C8B-B14F-4D97-AF65-F5344CB8AC3E}">
        <p14:creationId xmlns:p14="http://schemas.microsoft.com/office/powerpoint/2010/main" val="726162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ppt_x"/>
                                          </p:val>
                                        </p:tav>
                                        <p:tav tm="100000">
                                          <p:val>
                                            <p:strVal val="#ppt_x"/>
                                          </p:val>
                                        </p:tav>
                                      </p:tavLst>
                                    </p:anim>
                                    <p:anim calcmode="lin" valueType="num">
                                      <p:cBhvr additive="base">
                                        <p:cTn id="2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ppt_x"/>
                                          </p:val>
                                        </p:tav>
                                        <p:tav tm="100000">
                                          <p:val>
                                            <p:strVal val="#ppt_x"/>
                                          </p:val>
                                        </p:tav>
                                      </p:tavLst>
                                    </p:anim>
                                    <p:anim calcmode="lin" valueType="num">
                                      <p:cBhvr additive="base">
                                        <p:cTn id="3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bg/>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P spid="9" grpId="0"/>
      <p:bldP spid="11" grpId="0"/>
      <p:bldP spid="13" grpId="0" animBg="1"/>
      <p:bldP spid="20" grpId="0" animBg="1"/>
      <p:bldP spid="27" grpId="0"/>
      <p:bldP spid="2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214287" y="0"/>
            <a:ext cx="8534400" cy="936104"/>
          </a:xfrm>
        </p:spPr>
        <p:txBody>
          <a:bodyPr>
            <a:normAutofit/>
          </a:bodyPr>
          <a:lstStyle/>
          <a:p>
            <a:pPr algn="r"/>
            <a:r>
              <a:rPr lang="pt-BR" b="1" dirty="0">
                <a:solidFill>
                  <a:schemeClr val="tx1"/>
                </a:solidFill>
                <a:effectLst>
                  <a:outerShdw blurRad="38100" dist="38100" dir="2700000" algn="tl">
                    <a:srgbClr val="000000">
                      <a:alpha val="43137"/>
                    </a:srgbClr>
                  </a:outerShdw>
                </a:effectLst>
              </a:rPr>
              <a:t> </a:t>
            </a:r>
            <a:r>
              <a:rPr lang="pt-BR" b="1" dirty="0">
                <a:solidFill>
                  <a:schemeClr val="accent5">
                    <a:lumMod val="75000"/>
                  </a:schemeClr>
                </a:solidFill>
                <a:effectLst>
                  <a:outerShdw blurRad="38100" dist="38100" dir="2700000" algn="tl">
                    <a:srgbClr val="000000">
                      <a:alpha val="43137"/>
                    </a:srgbClr>
                  </a:outerShdw>
                </a:effectLst>
              </a:rPr>
              <a:t>CONCESSÃO</a:t>
            </a:r>
          </a:p>
        </p:txBody>
      </p:sp>
      <p:sp>
        <p:nvSpPr>
          <p:cNvPr id="3" name="Espaço Reservado para Conteúdo 2"/>
          <p:cNvSpPr>
            <a:spLocks noGrp="1"/>
          </p:cNvSpPr>
          <p:nvPr>
            <p:ph idx="1"/>
          </p:nvPr>
        </p:nvSpPr>
        <p:spPr>
          <a:xfrm>
            <a:off x="379188" y="2043485"/>
            <a:ext cx="8640960" cy="4707173"/>
          </a:xfrm>
        </p:spPr>
        <p:txBody>
          <a:bodyPr>
            <a:noAutofit/>
          </a:bodyPr>
          <a:lstStyle/>
          <a:p>
            <a:pPr marL="342900" algn="just">
              <a:lnSpc>
                <a:spcPct val="150000"/>
              </a:lnSpc>
              <a:spcBef>
                <a:spcPct val="70000"/>
              </a:spcBef>
              <a:buClrTx/>
              <a:buSzPct val="100000"/>
              <a:buFont typeface="Wingdings" pitchFamily="2" charset="2"/>
              <a:buChar char="ü"/>
              <a:defRPr/>
            </a:pPr>
            <a:r>
              <a:rPr lang="pt-BR" sz="2300" dirty="0">
                <a:solidFill>
                  <a:schemeClr val="accent5">
                    <a:lumMod val="75000"/>
                  </a:schemeClr>
                </a:solidFill>
              </a:rPr>
              <a:t>Fluxo físico e compatibilidade entre insumos e produtos de exportação</a:t>
            </a:r>
          </a:p>
          <a:p>
            <a:pPr marL="342900" algn="just">
              <a:lnSpc>
                <a:spcPct val="150000"/>
              </a:lnSpc>
              <a:spcBef>
                <a:spcPct val="70000"/>
              </a:spcBef>
              <a:buClrTx/>
              <a:buSzPct val="100000"/>
              <a:buFont typeface="Wingdings" pitchFamily="2" charset="2"/>
              <a:buChar char="ü"/>
              <a:defRPr/>
            </a:pPr>
            <a:r>
              <a:rPr lang="pt-BR" sz="2300" u="sng" dirty="0">
                <a:solidFill>
                  <a:schemeClr val="accent5">
                    <a:lumMod val="75000"/>
                  </a:schemeClr>
                </a:solidFill>
              </a:rPr>
              <a:t>Agregação de valor</a:t>
            </a:r>
            <a:r>
              <a:rPr lang="pt-BR" sz="2300" dirty="0">
                <a:solidFill>
                  <a:schemeClr val="accent5">
                    <a:lumMod val="75000"/>
                  </a:schemeClr>
                </a:solidFill>
              </a:rPr>
              <a:t> e resultado da operação</a:t>
            </a:r>
          </a:p>
          <a:p>
            <a:pPr marL="342900" algn="just">
              <a:lnSpc>
                <a:spcPct val="150000"/>
              </a:lnSpc>
              <a:spcBef>
                <a:spcPct val="70000"/>
              </a:spcBef>
              <a:buClrTx/>
              <a:buSzPct val="100000"/>
              <a:buFont typeface="Wingdings" pitchFamily="2" charset="2"/>
              <a:buChar char="ü"/>
              <a:defRPr/>
            </a:pPr>
            <a:r>
              <a:rPr lang="pt-BR" sz="2300" dirty="0">
                <a:solidFill>
                  <a:schemeClr val="accent5">
                    <a:lumMod val="75000"/>
                  </a:schemeClr>
                </a:solidFill>
              </a:rPr>
              <a:t>Documentos anexados digitalmente.</a:t>
            </a:r>
          </a:p>
          <a:p>
            <a:pPr marL="387350" lvl="1" algn="just">
              <a:lnSpc>
                <a:spcPct val="150000"/>
              </a:lnSpc>
              <a:spcBef>
                <a:spcPct val="70000"/>
              </a:spcBef>
              <a:buNone/>
              <a:defRPr/>
            </a:pPr>
            <a:endParaRPr lang="pt-BR" sz="2300" dirty="0"/>
          </a:p>
          <a:p>
            <a:pPr algn="just">
              <a:lnSpc>
                <a:spcPct val="150000"/>
              </a:lnSpc>
              <a:spcBef>
                <a:spcPct val="70000"/>
              </a:spcBef>
              <a:buNone/>
              <a:defRPr/>
            </a:pPr>
            <a:endParaRPr lang="pt-BR" sz="2400" dirty="0"/>
          </a:p>
          <a:p>
            <a:pPr lvl="1">
              <a:lnSpc>
                <a:spcPct val="150000"/>
              </a:lnSpc>
              <a:spcBef>
                <a:spcPct val="70000"/>
              </a:spcBef>
              <a:buClrTx/>
              <a:buSzPct val="100000"/>
              <a:buFont typeface="Wingdings" pitchFamily="2" charset="2"/>
              <a:buChar char="Ø"/>
              <a:defRPr/>
            </a:pPr>
            <a:endParaRPr lang="pt-BR" sz="2400" dirty="0">
              <a:solidFill>
                <a:schemeClr val="tx1"/>
              </a:solidFill>
            </a:endParaRPr>
          </a:p>
          <a:p>
            <a:pPr>
              <a:lnSpc>
                <a:spcPct val="150000"/>
              </a:lnSpc>
              <a:spcBef>
                <a:spcPct val="60000"/>
              </a:spcBef>
              <a:buClrTx/>
              <a:buSzPct val="100000"/>
              <a:buFont typeface="Wingdings" pitchFamily="2" charset="2"/>
              <a:buChar char="ü"/>
              <a:defRPr/>
            </a:pPr>
            <a:endParaRPr lang="pt-BR" sz="2400" dirty="0"/>
          </a:p>
          <a:p>
            <a:pPr>
              <a:lnSpc>
                <a:spcPct val="150000"/>
              </a:lnSpc>
              <a:spcBef>
                <a:spcPct val="60000"/>
              </a:spcBef>
              <a:buNone/>
              <a:defRPr/>
            </a:pPr>
            <a:endParaRPr lang="pt-BR" sz="2400" dirty="0">
              <a:solidFill>
                <a:schemeClr val="tx1"/>
              </a:solidFill>
            </a:endParaRPr>
          </a:p>
          <a:p>
            <a:pPr marL="914400" lvl="1" indent="-457200">
              <a:lnSpc>
                <a:spcPct val="150000"/>
              </a:lnSpc>
              <a:spcBef>
                <a:spcPct val="60000"/>
              </a:spcBef>
              <a:defRPr/>
            </a:pPr>
            <a:endParaRPr lang="pt-BR" sz="2400" dirty="0">
              <a:solidFill>
                <a:schemeClr val="tx1"/>
              </a:solidFill>
            </a:endParaRPr>
          </a:p>
          <a:p>
            <a:pPr lvl="1" algn="just">
              <a:buClrTx/>
              <a:buSzPct val="150000"/>
              <a:buFont typeface="Arial" pitchFamily="34" charset="0"/>
              <a:buChar char="•"/>
            </a:pPr>
            <a:endParaRPr lang="pt-BR" sz="2400" dirty="0">
              <a:solidFill>
                <a:schemeClr val="tx1"/>
              </a:solidFill>
            </a:endParaRP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07"/>
            <a:ext cx="724001" cy="724001"/>
          </a:xfrm>
          <a:prstGeom prst="rect">
            <a:avLst/>
          </a:prstGeom>
        </p:spPr>
      </p:pic>
    </p:spTree>
    <p:extLst>
      <p:ext uri="{BB962C8B-B14F-4D97-AF65-F5344CB8AC3E}">
        <p14:creationId xmlns:p14="http://schemas.microsoft.com/office/powerpoint/2010/main" val="3108777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516437" y="108681"/>
            <a:ext cx="8534400" cy="1008112"/>
          </a:xfrm>
        </p:spPr>
        <p:txBody>
          <a:bodyPr>
            <a:normAutofit/>
          </a:bodyPr>
          <a:lstStyle/>
          <a:p>
            <a:pPr algn="r"/>
            <a:r>
              <a:rPr lang="pt-BR" dirty="0">
                <a:solidFill>
                  <a:schemeClr val="tx1"/>
                </a:solidFill>
                <a:effectLst>
                  <a:outerShdw blurRad="38100" dist="38100" dir="2700000" algn="tl">
                    <a:srgbClr val="000000">
                      <a:alpha val="43137"/>
                    </a:srgbClr>
                  </a:outerShdw>
                </a:effectLst>
              </a:rPr>
              <a:t> </a:t>
            </a:r>
            <a:r>
              <a:rPr lang="pt-BR" sz="3200" dirty="0">
                <a:solidFill>
                  <a:schemeClr val="accent5">
                    <a:lumMod val="75000"/>
                  </a:schemeClr>
                </a:solidFill>
                <a:effectLst>
                  <a:outerShdw blurRad="38100" dist="38100" dir="2700000" algn="tl">
                    <a:srgbClr val="000000">
                      <a:alpha val="43137"/>
                    </a:srgbClr>
                  </a:outerShdw>
                </a:effectLst>
              </a:rPr>
              <a:t>REQUISITOS PARA CONCESSÃO</a:t>
            </a:r>
            <a:endParaRPr lang="pt-BR" sz="3200" b="1" dirty="0">
              <a:solidFill>
                <a:schemeClr val="accent5">
                  <a:lumMod val="75000"/>
                </a:schemeClr>
              </a:solidFill>
              <a:effectLst>
                <a:outerShdw blurRad="38100" dist="38100" dir="2700000" algn="tl">
                  <a:srgbClr val="000000">
                    <a:alpha val="43137"/>
                  </a:srgbClr>
                </a:outerShdw>
              </a:effectLst>
            </a:endParaRPr>
          </a:p>
        </p:txBody>
      </p:sp>
      <p:sp>
        <p:nvSpPr>
          <p:cNvPr id="3" name="Espaço Reservado para Conteúdo 2"/>
          <p:cNvSpPr>
            <a:spLocks noGrp="1"/>
          </p:cNvSpPr>
          <p:nvPr>
            <p:ph idx="1"/>
          </p:nvPr>
        </p:nvSpPr>
        <p:spPr>
          <a:xfrm>
            <a:off x="88856" y="970059"/>
            <a:ext cx="8947640" cy="5555285"/>
          </a:xfrm>
        </p:spPr>
        <p:txBody>
          <a:bodyPr>
            <a:noAutofit/>
          </a:bodyPr>
          <a:lstStyle/>
          <a:p>
            <a:pPr algn="ctr">
              <a:lnSpc>
                <a:spcPct val="150000"/>
              </a:lnSpc>
              <a:spcBef>
                <a:spcPct val="60000"/>
              </a:spcBef>
              <a:buClrTx/>
              <a:buNone/>
              <a:defRPr/>
            </a:pPr>
            <a:r>
              <a:rPr lang="pt-BR" sz="2000" dirty="0"/>
              <a:t>	             </a:t>
            </a:r>
            <a:r>
              <a:rPr lang="pt-BR" sz="2000" b="1" dirty="0">
                <a:solidFill>
                  <a:schemeClr val="accent5">
                    <a:lumMod val="75000"/>
                  </a:schemeClr>
                </a:solidFill>
              </a:rPr>
              <a:t>Variação no preço </a:t>
            </a:r>
            <a:r>
              <a:rPr lang="pt-BR" sz="2000" dirty="0">
                <a:solidFill>
                  <a:schemeClr val="accent5">
                    <a:lumMod val="75000"/>
                  </a:schemeClr>
                </a:solidFill>
              </a:rPr>
              <a:t>da mercadoria:  Original/Estoque reposto</a:t>
            </a:r>
          </a:p>
          <a:p>
            <a:pPr algn="ctr">
              <a:lnSpc>
                <a:spcPct val="150000"/>
              </a:lnSpc>
              <a:spcBef>
                <a:spcPct val="60000"/>
              </a:spcBef>
              <a:buClrTx/>
              <a:buNone/>
              <a:defRPr/>
            </a:pPr>
            <a:r>
              <a:rPr lang="pt-BR" sz="2000" u="sng" dirty="0">
                <a:solidFill>
                  <a:schemeClr val="accent5">
                    <a:lumMod val="75000"/>
                  </a:schemeClr>
                </a:solidFill>
              </a:rPr>
              <a:t>Mercadoria equivalente (</a:t>
            </a:r>
            <a:r>
              <a:rPr lang="pt-BR" sz="2000" u="sng" dirty="0" err="1">
                <a:solidFill>
                  <a:schemeClr val="accent5">
                    <a:lumMod val="75000"/>
                  </a:schemeClr>
                </a:solidFill>
              </a:rPr>
              <a:t>art</a:t>
            </a:r>
            <a:r>
              <a:rPr lang="pt-BR" sz="2000" u="sng" dirty="0">
                <a:solidFill>
                  <a:schemeClr val="accent5">
                    <a:lumMod val="75000"/>
                  </a:schemeClr>
                </a:solidFill>
              </a:rPr>
              <a:t> 68§1º Portaria SECEX 23/11)</a:t>
            </a:r>
          </a:p>
          <a:p>
            <a:pPr marL="914400" lvl="1" indent="-457200">
              <a:lnSpc>
                <a:spcPct val="150000"/>
              </a:lnSpc>
              <a:spcBef>
                <a:spcPct val="60000"/>
              </a:spcBef>
              <a:buClrTx/>
              <a:buFont typeface="Wingdings" pitchFamily="2" charset="2"/>
              <a:buChar char="q"/>
              <a:defRPr/>
            </a:pPr>
            <a:r>
              <a:rPr lang="pt-BR" sz="2000" dirty="0">
                <a:solidFill>
                  <a:schemeClr val="accent5">
                    <a:lumMod val="75000"/>
                  </a:schemeClr>
                </a:solidFill>
              </a:rPr>
              <a:t>mesma espécie, qualidade e quantidade</a:t>
            </a:r>
          </a:p>
          <a:p>
            <a:pPr marL="914400" lvl="1" indent="-457200">
              <a:lnSpc>
                <a:spcPct val="150000"/>
              </a:lnSpc>
              <a:spcBef>
                <a:spcPct val="60000"/>
              </a:spcBef>
              <a:buClrTx/>
              <a:buFont typeface="Wingdings" pitchFamily="2" charset="2"/>
              <a:buChar char="q"/>
              <a:defRPr/>
            </a:pPr>
            <a:r>
              <a:rPr lang="pt-BR" sz="2000" dirty="0">
                <a:solidFill>
                  <a:schemeClr val="accent5">
                    <a:lumMod val="75000"/>
                  </a:schemeClr>
                </a:solidFill>
              </a:rPr>
              <a:t>o preço da mercadoria de reposição pode ser maior em até 5%</a:t>
            </a:r>
            <a:endParaRPr lang="pt-BR" sz="2000" u="sng" dirty="0">
              <a:solidFill>
                <a:schemeClr val="accent5">
                  <a:lumMod val="75000"/>
                </a:schemeClr>
              </a:solidFill>
            </a:endParaRPr>
          </a:p>
          <a:p>
            <a:pPr marL="0" indent="0" algn="ctr">
              <a:lnSpc>
                <a:spcPct val="150000"/>
              </a:lnSpc>
              <a:spcBef>
                <a:spcPct val="60000"/>
              </a:spcBef>
              <a:buClrTx/>
              <a:buNone/>
              <a:defRPr/>
            </a:pPr>
            <a:r>
              <a:rPr lang="pt-BR" sz="2000" u="sng" dirty="0">
                <a:solidFill>
                  <a:schemeClr val="accent5">
                    <a:lumMod val="75000"/>
                  </a:schemeClr>
                </a:solidFill>
              </a:rPr>
              <a:t>Mercadoria idêntica (</a:t>
            </a:r>
            <a:r>
              <a:rPr lang="pt-BR" sz="2000" u="sng" dirty="0" err="1">
                <a:solidFill>
                  <a:schemeClr val="accent5">
                    <a:lumMod val="75000"/>
                  </a:schemeClr>
                </a:solidFill>
              </a:rPr>
              <a:t>art</a:t>
            </a:r>
            <a:r>
              <a:rPr lang="pt-BR" sz="2000" u="sng" dirty="0">
                <a:solidFill>
                  <a:schemeClr val="accent5">
                    <a:lumMod val="75000"/>
                  </a:schemeClr>
                </a:solidFill>
              </a:rPr>
              <a:t> 121 §5º)</a:t>
            </a:r>
          </a:p>
          <a:p>
            <a:pPr marL="800100" lvl="1" indent="-342900">
              <a:lnSpc>
                <a:spcPct val="150000"/>
              </a:lnSpc>
              <a:spcBef>
                <a:spcPct val="60000"/>
              </a:spcBef>
              <a:buClrTx/>
              <a:buFont typeface="Wingdings" pitchFamily="2" charset="2"/>
              <a:buChar char="q"/>
              <a:defRPr/>
            </a:pPr>
            <a:r>
              <a:rPr lang="pt-BR" sz="2000" dirty="0">
                <a:solidFill>
                  <a:schemeClr val="accent5">
                    <a:lumMod val="75000"/>
                  </a:schemeClr>
                </a:solidFill>
              </a:rPr>
              <a:t>igual em tudo, pequenas diferenças na aparência</a:t>
            </a:r>
          </a:p>
          <a:p>
            <a:pPr marL="800100" lvl="1" indent="-342900">
              <a:lnSpc>
                <a:spcPct val="150000"/>
              </a:lnSpc>
              <a:spcBef>
                <a:spcPct val="60000"/>
              </a:spcBef>
              <a:buClrTx/>
              <a:buSzPct val="100000"/>
              <a:buFont typeface="Wingdings" pitchFamily="2" charset="2"/>
              <a:buChar char="q"/>
              <a:defRPr/>
            </a:pPr>
            <a:r>
              <a:rPr lang="pt-BR" sz="2000" dirty="0">
                <a:solidFill>
                  <a:schemeClr val="accent5">
                    <a:lumMod val="75000"/>
                  </a:schemeClr>
                </a:solidFill>
              </a:rPr>
              <a:t>o preço pode estar acima de 5%</a:t>
            </a:r>
          </a:p>
          <a:p>
            <a:pPr marL="457200" lvl="1" indent="0">
              <a:lnSpc>
                <a:spcPct val="150000"/>
              </a:lnSpc>
              <a:spcBef>
                <a:spcPct val="70000"/>
              </a:spcBef>
              <a:buNone/>
              <a:defRPr/>
            </a:pPr>
            <a:endParaRPr lang="pt-BR" sz="2000" dirty="0">
              <a:solidFill>
                <a:schemeClr val="tx1"/>
              </a:solidFill>
            </a:endParaRP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07"/>
            <a:ext cx="724001" cy="724001"/>
          </a:xfrm>
          <a:prstGeom prst="rect">
            <a:avLst/>
          </a:prstGeom>
        </p:spPr>
      </p:pic>
    </p:spTree>
    <p:extLst>
      <p:ext uri="{BB962C8B-B14F-4D97-AF65-F5344CB8AC3E}">
        <p14:creationId xmlns:p14="http://schemas.microsoft.com/office/powerpoint/2010/main" val="2164777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0" y="125413"/>
            <a:ext cx="9067800" cy="523875"/>
          </a:xfrm>
          <a:prstGeom prst="rect">
            <a:avLst/>
          </a:prstGeom>
          <a:noFill/>
        </p:spPr>
        <p:txBody>
          <a:bodyPr>
            <a:spAutoFit/>
          </a:bodyPr>
          <a:lstStyle>
            <a:defPPr>
              <a:defRPr lang="en-US"/>
            </a:defPPr>
            <a:lvl1pPr algn="r" fontAlgn="auto">
              <a:spcBef>
                <a:spcPts val="0"/>
              </a:spcBef>
              <a:spcAft>
                <a:spcPts val="600"/>
              </a:spcAft>
              <a:defRPr sz="2800" b="1">
                <a:solidFill>
                  <a:srgbClr val="003300"/>
                </a:solidFill>
                <a:effectLst>
                  <a:outerShdw blurRad="38100" dist="38100" dir="2700000" algn="tl">
                    <a:srgbClr val="000000">
                      <a:alpha val="43137"/>
                    </a:srgbClr>
                  </a:outerShdw>
                </a:effectLst>
                <a:latin typeface="Tahoma" pitchFamily="34" charset="0"/>
                <a:ea typeface="Tahoma" pitchFamily="34" charset="0"/>
                <a:cs typeface="Tahoma" pitchFamily="34" charset="0"/>
              </a:defRPr>
            </a:lvl1pPr>
          </a:lstStyle>
          <a:p>
            <a:pPr eaLnBrk="1" hangingPunct="1">
              <a:defRPr/>
            </a:pPr>
            <a:r>
              <a:rPr lang="pt-BR" dirty="0">
                <a:solidFill>
                  <a:schemeClr val="accent5">
                    <a:lumMod val="75000"/>
                  </a:schemeClr>
                </a:solidFill>
              </a:rPr>
              <a:t>Drawback Isenção WEB</a:t>
            </a: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30" y="2851334"/>
            <a:ext cx="8878540" cy="3477111"/>
          </a:xfrm>
          <a:prstGeom prst="rect">
            <a:avLst/>
          </a:prstGeom>
        </p:spPr>
      </p:pic>
      <p:pic>
        <p:nvPicPr>
          <p:cNvPr id="6"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807"/>
            <a:ext cx="724001" cy="724001"/>
          </a:xfrm>
          <a:prstGeom prst="rect">
            <a:avLst/>
          </a:prstGeom>
        </p:spPr>
      </p:pic>
      <p:sp>
        <p:nvSpPr>
          <p:cNvPr id="2" name="CaixaDeTexto 1"/>
          <p:cNvSpPr txBox="1"/>
          <p:nvPr/>
        </p:nvSpPr>
        <p:spPr>
          <a:xfrm>
            <a:off x="3303647" y="777146"/>
            <a:ext cx="3959750" cy="1015663"/>
          </a:xfrm>
          <a:prstGeom prst="rect">
            <a:avLst/>
          </a:prstGeom>
          <a:noFill/>
        </p:spPr>
        <p:txBody>
          <a:bodyPr wrap="square" rtlCol="0">
            <a:spAutoFit/>
          </a:bodyPr>
          <a:lstStyle/>
          <a:p>
            <a:r>
              <a:rPr lang="pt-BR" sz="2000" dirty="0">
                <a:solidFill>
                  <a:schemeClr val="accent5">
                    <a:lumMod val="75000"/>
                  </a:schemeClr>
                </a:solidFill>
              </a:rPr>
              <a:t>Art. 157-B e 158</a:t>
            </a:r>
          </a:p>
          <a:p>
            <a:r>
              <a:rPr lang="pt-BR" sz="2000" dirty="0">
                <a:solidFill>
                  <a:schemeClr val="accent5">
                    <a:lumMod val="75000"/>
                  </a:schemeClr>
                </a:solidFill>
              </a:rPr>
              <a:t>Consignação </a:t>
            </a:r>
          </a:p>
          <a:p>
            <a:r>
              <a:rPr lang="pt-BR" sz="2000" dirty="0">
                <a:solidFill>
                  <a:schemeClr val="accent5">
                    <a:lumMod val="75000"/>
                  </a:schemeClr>
                </a:solidFill>
              </a:rPr>
              <a:t>Sem expectativa de recebimento </a:t>
            </a:r>
          </a:p>
        </p:txBody>
      </p:sp>
      <p:sp>
        <p:nvSpPr>
          <p:cNvPr id="7" name="Multiplicar 6"/>
          <p:cNvSpPr/>
          <p:nvPr/>
        </p:nvSpPr>
        <p:spPr>
          <a:xfrm>
            <a:off x="1840727" y="1182950"/>
            <a:ext cx="1343770" cy="1467606"/>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Tree>
    <p:extLst>
      <p:ext uri="{BB962C8B-B14F-4D97-AF65-F5344CB8AC3E}">
        <p14:creationId xmlns:p14="http://schemas.microsoft.com/office/powerpoint/2010/main" val="1461173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0" y="125413"/>
            <a:ext cx="9067800" cy="523875"/>
          </a:xfrm>
          <a:prstGeom prst="rect">
            <a:avLst/>
          </a:prstGeom>
          <a:noFill/>
        </p:spPr>
        <p:txBody>
          <a:bodyPr>
            <a:spAutoFit/>
          </a:bodyPr>
          <a:lstStyle>
            <a:defPPr>
              <a:defRPr lang="en-US"/>
            </a:defPPr>
            <a:lvl1pPr algn="r" fontAlgn="auto">
              <a:spcBef>
                <a:spcPts val="0"/>
              </a:spcBef>
              <a:spcAft>
                <a:spcPts val="600"/>
              </a:spcAft>
              <a:defRPr sz="2800" b="1">
                <a:solidFill>
                  <a:srgbClr val="003300"/>
                </a:solidFill>
                <a:effectLst>
                  <a:outerShdw blurRad="38100" dist="38100" dir="2700000" algn="tl">
                    <a:srgbClr val="000000">
                      <a:alpha val="43137"/>
                    </a:srgbClr>
                  </a:outerShdw>
                </a:effectLst>
                <a:latin typeface="Tahoma" pitchFamily="34" charset="0"/>
                <a:ea typeface="Tahoma" pitchFamily="34" charset="0"/>
                <a:cs typeface="Tahoma" pitchFamily="34" charset="0"/>
              </a:defRPr>
            </a:lvl1pPr>
          </a:lstStyle>
          <a:p>
            <a:pPr eaLnBrk="1" hangingPunct="1">
              <a:defRPr/>
            </a:pPr>
            <a:r>
              <a:rPr lang="pt-BR" dirty="0">
                <a:solidFill>
                  <a:schemeClr val="accent5">
                    <a:lumMod val="75000"/>
                  </a:schemeClr>
                </a:solidFill>
              </a:rPr>
              <a:t>Drawback Isenção WEB</a:t>
            </a:r>
          </a:p>
        </p:txBody>
      </p:sp>
      <p:pic>
        <p:nvPicPr>
          <p:cNvPr id="1026" name="Picture 2" descr="D:\Users\marcos.claro\Pictures\criar AC 1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9700" y="1027706"/>
            <a:ext cx="6673930" cy="5190214"/>
          </a:xfrm>
          <a:prstGeom prst="rect">
            <a:avLst/>
          </a:prstGeom>
          <a:noFill/>
          <a:extLst>
            <a:ext uri="{909E8E84-426E-40DD-AFC4-6F175D3DCCD1}">
              <a14:hiddenFill xmlns:a14="http://schemas.microsoft.com/office/drawing/2010/main">
                <a:solidFill>
                  <a:srgbClr val="FFFFFF"/>
                </a:solidFill>
              </a14:hiddenFill>
            </a:ext>
          </a:extLst>
        </p:spPr>
      </p:pic>
      <p:sp>
        <p:nvSpPr>
          <p:cNvPr id="2" name="Seta para a direita 1"/>
          <p:cNvSpPr/>
          <p:nvPr/>
        </p:nvSpPr>
        <p:spPr>
          <a:xfrm>
            <a:off x="1892410" y="3760967"/>
            <a:ext cx="985962" cy="492981"/>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pic>
        <p:nvPicPr>
          <p:cNvPr id="6"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807"/>
            <a:ext cx="724001" cy="724001"/>
          </a:xfrm>
          <a:prstGeom prst="rect">
            <a:avLst/>
          </a:prstGeom>
        </p:spPr>
      </p:pic>
    </p:spTree>
    <p:extLst>
      <p:ext uri="{BB962C8B-B14F-4D97-AF65-F5344CB8AC3E}">
        <p14:creationId xmlns:p14="http://schemas.microsoft.com/office/powerpoint/2010/main" val="254636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Text Box 2"/>
          <p:cNvSpPr txBox="1">
            <a:spLocks noChangeArrowheads="1"/>
          </p:cNvSpPr>
          <p:nvPr/>
        </p:nvSpPr>
        <p:spPr bwMode="auto">
          <a:xfrm>
            <a:off x="381000" y="1828800"/>
            <a:ext cx="8153400" cy="839788"/>
          </a:xfrm>
          <a:prstGeom prst="rect">
            <a:avLst/>
          </a:prstGeom>
          <a:noFill/>
          <a:ln>
            <a:noFill/>
          </a:ln>
          <a:effectLst>
            <a:outerShdw dist="35921" dir="2700000" algn="ctr" rotWithShape="0">
              <a:srgbClr val="3333CC"/>
            </a:outerShdw>
          </a:effectLst>
          <a:extLst/>
        </p:spPr>
        <p:txBody>
          <a:bodyPr>
            <a:spAutoFit/>
          </a:bodyPr>
          <a:lstStyle/>
          <a:p>
            <a:pPr algn="ctr">
              <a:spcBef>
                <a:spcPct val="50000"/>
              </a:spcBef>
              <a:defRPr/>
            </a:pPr>
            <a:endParaRPr lang="pt-BR" sz="1000" i="0">
              <a:effectLst>
                <a:outerShdw blurRad="38100" dist="38100" dir="2700000" algn="tl">
                  <a:srgbClr val="000000"/>
                </a:outerShdw>
              </a:effectLst>
              <a:latin typeface="Lucida Sans Unicode" pitchFamily="34" charset="0"/>
              <a:cs typeface="+mn-cs"/>
            </a:endParaRPr>
          </a:p>
          <a:p>
            <a:pPr algn="ctr">
              <a:spcBef>
                <a:spcPct val="50000"/>
              </a:spcBef>
              <a:defRPr/>
            </a:pPr>
            <a:r>
              <a:rPr lang="pt-BR" i="0">
                <a:solidFill>
                  <a:srgbClr val="FFFF00"/>
                </a:solidFill>
                <a:effectLst>
                  <a:outerShdw blurRad="38100" dist="38100" dir="2700000" algn="tl">
                    <a:srgbClr val="000000"/>
                  </a:outerShdw>
                </a:effectLst>
                <a:latin typeface="Lucida Sans Unicode" pitchFamily="34" charset="0"/>
                <a:cs typeface="+mn-cs"/>
              </a:rPr>
              <a:t>   </a:t>
            </a:r>
            <a:endParaRPr lang="pt-BR" sz="2400">
              <a:solidFill>
                <a:srgbClr val="FFFF00"/>
              </a:solidFill>
              <a:effectLst>
                <a:outerShdw blurRad="38100" dist="38100" dir="2700000" algn="tl">
                  <a:srgbClr val="000000"/>
                </a:outerShdw>
              </a:effectLst>
              <a:latin typeface="Lucida Sans Unicode" pitchFamily="34" charset="0"/>
              <a:cs typeface="+mn-cs"/>
            </a:endParaRPr>
          </a:p>
        </p:txBody>
      </p:sp>
      <p:sp>
        <p:nvSpPr>
          <p:cNvPr id="327683" name="Rectangle 3"/>
          <p:cNvSpPr>
            <a:spLocks noChangeArrowheads="1"/>
          </p:cNvSpPr>
          <p:nvPr/>
        </p:nvSpPr>
        <p:spPr bwMode="auto">
          <a:xfrm>
            <a:off x="179388" y="765175"/>
            <a:ext cx="8713787" cy="1858963"/>
          </a:xfrm>
          <a:prstGeom prst="rect">
            <a:avLst/>
          </a:prstGeom>
          <a:noFill/>
          <a:ln>
            <a:noFill/>
          </a:ln>
          <a:effectLst/>
        </p:spPr>
        <p:txBody>
          <a:bodyPr>
            <a:spAutoFit/>
          </a:bodyPr>
          <a:lstStyle/>
          <a:p>
            <a:pPr algn="ctr" eaLnBrk="0" hangingPunct="0">
              <a:lnSpc>
                <a:spcPct val="85000"/>
              </a:lnSpc>
              <a:spcBef>
                <a:spcPct val="95000"/>
              </a:spcBef>
              <a:defRPr/>
            </a:pPr>
            <a:r>
              <a:rPr lang="pt-PT" sz="3200" dirty="0">
                <a:solidFill>
                  <a:srgbClr val="000099"/>
                </a:solidFill>
                <a:cs typeface="+mn-cs"/>
              </a:rPr>
              <a:t>MODALIDADES DE DRAWBACK</a:t>
            </a:r>
          </a:p>
          <a:p>
            <a:pPr algn="ctr" eaLnBrk="0" hangingPunct="0">
              <a:lnSpc>
                <a:spcPct val="85000"/>
              </a:lnSpc>
              <a:spcBef>
                <a:spcPts val="0"/>
              </a:spcBef>
              <a:defRPr/>
            </a:pPr>
            <a:endParaRPr lang="pt-PT" sz="800" dirty="0">
              <a:solidFill>
                <a:srgbClr val="000099"/>
              </a:solidFill>
              <a:cs typeface="+mn-cs"/>
            </a:endParaRPr>
          </a:p>
          <a:p>
            <a:pPr marL="342900" indent="-342900" algn="just">
              <a:lnSpc>
                <a:spcPct val="85000"/>
              </a:lnSpc>
              <a:spcBef>
                <a:spcPts val="0"/>
              </a:spcBef>
              <a:buFontTx/>
              <a:buChar char="•"/>
              <a:defRPr/>
            </a:pPr>
            <a:r>
              <a:rPr lang="pt-PT" sz="2000" dirty="0">
                <a:solidFill>
                  <a:srgbClr val="000099"/>
                </a:solidFill>
                <a:cs typeface="+mn-cs"/>
              </a:rPr>
              <a:t>Suspensão (SECEX) – Importação ou compra no mercado interno com suspensão de tributos: exportação futura. </a:t>
            </a:r>
          </a:p>
          <a:p>
            <a:pPr algn="just">
              <a:lnSpc>
                <a:spcPct val="85000"/>
              </a:lnSpc>
              <a:spcBef>
                <a:spcPct val="95000"/>
              </a:spcBef>
              <a:defRPr/>
            </a:pPr>
            <a:endParaRPr lang="pt-PT" dirty="0">
              <a:solidFill>
                <a:srgbClr val="000099"/>
              </a:solidFill>
              <a:effectLst>
                <a:outerShdw blurRad="38100" dist="38100" dir="2700000" algn="tl">
                  <a:srgbClr val="808080"/>
                </a:outerShdw>
              </a:effectLst>
              <a:cs typeface="+mn-cs"/>
            </a:endParaRPr>
          </a:p>
        </p:txBody>
      </p:sp>
      <p:sp>
        <p:nvSpPr>
          <p:cNvPr id="9220" name="Text Box 4"/>
          <p:cNvSpPr txBox="1">
            <a:spLocks noChangeArrowheads="1"/>
          </p:cNvSpPr>
          <p:nvPr/>
        </p:nvSpPr>
        <p:spPr bwMode="auto">
          <a:xfrm>
            <a:off x="1889125" y="3460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eaLnBrk="0" hangingPunct="0">
              <a:lnSpc>
                <a:spcPct val="60000"/>
              </a:lnSpc>
              <a:spcBef>
                <a:spcPct val="50000"/>
              </a:spcBef>
              <a:buChar char="•"/>
              <a:defRPr sz="2600" b="1" i="1">
                <a:solidFill>
                  <a:schemeClr val="bg1"/>
                </a:solidFill>
                <a:latin typeface="Arial" charset="0"/>
              </a:defRPr>
            </a:lvl1pPr>
            <a:lvl2pPr marL="742950" indent="-285750" algn="just" eaLnBrk="0" hangingPunct="0">
              <a:lnSpc>
                <a:spcPct val="60000"/>
              </a:lnSpc>
              <a:spcBef>
                <a:spcPct val="50000"/>
              </a:spcBef>
              <a:buChar char="•"/>
              <a:defRPr sz="2600" b="1" i="1">
                <a:solidFill>
                  <a:schemeClr val="bg1"/>
                </a:solidFill>
                <a:latin typeface="Arial" charset="0"/>
              </a:defRPr>
            </a:lvl2pPr>
            <a:lvl3pPr marL="1143000" indent="-228600" algn="just" eaLnBrk="0" hangingPunct="0">
              <a:lnSpc>
                <a:spcPct val="60000"/>
              </a:lnSpc>
              <a:spcBef>
                <a:spcPct val="50000"/>
              </a:spcBef>
              <a:buChar char="•"/>
              <a:defRPr sz="2600" b="1" i="1">
                <a:solidFill>
                  <a:schemeClr val="bg1"/>
                </a:solidFill>
                <a:latin typeface="Arial" charset="0"/>
              </a:defRPr>
            </a:lvl3pPr>
            <a:lvl4pPr marL="1600200" indent="-228600" algn="just" eaLnBrk="0" hangingPunct="0">
              <a:lnSpc>
                <a:spcPct val="60000"/>
              </a:lnSpc>
              <a:spcBef>
                <a:spcPct val="50000"/>
              </a:spcBef>
              <a:buChar char="•"/>
              <a:defRPr sz="2600" b="1" i="1">
                <a:solidFill>
                  <a:schemeClr val="bg1"/>
                </a:solidFill>
                <a:latin typeface="Arial" charset="0"/>
              </a:defRPr>
            </a:lvl4pPr>
            <a:lvl5pPr marL="2057400" indent="-228600" algn="just" eaLnBrk="0" hangingPunct="0">
              <a:lnSpc>
                <a:spcPct val="60000"/>
              </a:lnSpc>
              <a:spcBef>
                <a:spcPct val="50000"/>
              </a:spcBef>
              <a:buChar char="•"/>
              <a:defRPr sz="2600" b="1" i="1">
                <a:solidFill>
                  <a:schemeClr val="bg1"/>
                </a:solidFill>
                <a:latin typeface="Arial" charset="0"/>
              </a:defRPr>
            </a:lvl5pPr>
            <a:lvl6pPr marL="2514600" indent="-228600" algn="just" eaLnBrk="0" fontAlgn="base" hangingPunct="0">
              <a:lnSpc>
                <a:spcPct val="60000"/>
              </a:lnSpc>
              <a:spcBef>
                <a:spcPct val="50000"/>
              </a:spcBef>
              <a:spcAft>
                <a:spcPct val="0"/>
              </a:spcAft>
              <a:buChar char="•"/>
              <a:defRPr sz="2600" b="1" i="1">
                <a:solidFill>
                  <a:schemeClr val="bg1"/>
                </a:solidFill>
                <a:latin typeface="Arial" charset="0"/>
              </a:defRPr>
            </a:lvl6pPr>
            <a:lvl7pPr marL="2971800" indent="-228600" algn="just" eaLnBrk="0" fontAlgn="base" hangingPunct="0">
              <a:lnSpc>
                <a:spcPct val="60000"/>
              </a:lnSpc>
              <a:spcBef>
                <a:spcPct val="50000"/>
              </a:spcBef>
              <a:spcAft>
                <a:spcPct val="0"/>
              </a:spcAft>
              <a:buChar char="•"/>
              <a:defRPr sz="2600" b="1" i="1">
                <a:solidFill>
                  <a:schemeClr val="bg1"/>
                </a:solidFill>
                <a:latin typeface="Arial" charset="0"/>
              </a:defRPr>
            </a:lvl7pPr>
            <a:lvl8pPr marL="3429000" indent="-228600" algn="just" eaLnBrk="0" fontAlgn="base" hangingPunct="0">
              <a:lnSpc>
                <a:spcPct val="60000"/>
              </a:lnSpc>
              <a:spcBef>
                <a:spcPct val="50000"/>
              </a:spcBef>
              <a:spcAft>
                <a:spcPct val="0"/>
              </a:spcAft>
              <a:buChar char="•"/>
              <a:defRPr sz="2600" b="1" i="1">
                <a:solidFill>
                  <a:schemeClr val="bg1"/>
                </a:solidFill>
                <a:latin typeface="Arial" charset="0"/>
              </a:defRPr>
            </a:lvl8pPr>
            <a:lvl9pPr marL="3886200" indent="-228600" algn="just" eaLnBrk="0" fontAlgn="base" hangingPunct="0">
              <a:lnSpc>
                <a:spcPct val="60000"/>
              </a:lnSpc>
              <a:spcBef>
                <a:spcPct val="50000"/>
              </a:spcBef>
              <a:spcAft>
                <a:spcPct val="0"/>
              </a:spcAft>
              <a:buChar char="•"/>
              <a:defRPr sz="2600" b="1" i="1">
                <a:solidFill>
                  <a:schemeClr val="bg1"/>
                </a:solidFill>
                <a:latin typeface="Arial" charset="0"/>
              </a:defRPr>
            </a:lvl9pPr>
          </a:lstStyle>
          <a:p>
            <a:pPr algn="l" eaLnBrk="1" hangingPunct="1">
              <a:lnSpc>
                <a:spcPct val="100000"/>
              </a:lnSpc>
              <a:spcBef>
                <a:spcPct val="0"/>
              </a:spcBef>
              <a:buFontTx/>
              <a:buNone/>
            </a:pPr>
            <a:endParaRPr lang="pt-BR" sz="2400" b="0" i="0">
              <a:solidFill>
                <a:schemeClr val="tx1"/>
              </a:solidFill>
              <a:latin typeface="Times New Roman" pitchFamily="18" charset="0"/>
            </a:endParaRPr>
          </a:p>
        </p:txBody>
      </p:sp>
      <p:sp>
        <p:nvSpPr>
          <p:cNvPr id="327687" name="Rectangle 7"/>
          <p:cNvSpPr>
            <a:spLocks noChangeArrowheads="1"/>
          </p:cNvSpPr>
          <p:nvPr/>
        </p:nvSpPr>
        <p:spPr bwMode="auto">
          <a:xfrm>
            <a:off x="0" y="0"/>
            <a:ext cx="9144000" cy="6858000"/>
          </a:xfrm>
          <a:prstGeom prst="rect">
            <a:avLst/>
          </a:prstGeom>
          <a:noFill/>
          <a:ln w="190500">
            <a:solidFill>
              <a:schemeClr val="bg1"/>
            </a:solidFill>
            <a:miter lim="800000"/>
            <a:headEnd/>
            <a:tailEnd/>
          </a:ln>
          <a:effectLst/>
          <a:extLst/>
        </p:spPr>
        <p:txBody>
          <a:bodyPr wrap="none" anchor="ctr"/>
          <a:lstStyle/>
          <a:p>
            <a:pPr algn="just">
              <a:lnSpc>
                <a:spcPct val="60000"/>
              </a:lnSpc>
              <a:spcBef>
                <a:spcPct val="50000"/>
              </a:spcBef>
              <a:buFontTx/>
              <a:buChar char="•"/>
              <a:defRPr/>
            </a:pPr>
            <a:endParaRPr lang="pt-BR">
              <a:effectLst>
                <a:outerShdw blurRad="38100" dist="38100" dir="2700000" algn="tl">
                  <a:srgbClr val="000000">
                    <a:alpha val="43137"/>
                  </a:srgbClr>
                </a:outerShdw>
              </a:effectLst>
              <a:cs typeface="+mn-cs"/>
            </a:endParaRPr>
          </a:p>
        </p:txBody>
      </p:sp>
      <p:pic>
        <p:nvPicPr>
          <p:cNvPr id="9224" name="Imagem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916113"/>
            <a:ext cx="69850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ixaDeTexto 8"/>
          <p:cNvSpPr txBox="1"/>
          <p:nvPr/>
        </p:nvSpPr>
        <p:spPr>
          <a:xfrm>
            <a:off x="660468" y="135880"/>
            <a:ext cx="7848872" cy="430887"/>
          </a:xfrm>
          <a:prstGeom prst="rect">
            <a:avLst/>
          </a:prstGeom>
          <a:noFill/>
        </p:spPr>
        <p:txBody>
          <a:bodyPr wrap="square" rtlCol="0">
            <a:spAutoFit/>
          </a:bodyPr>
          <a:lstStyle/>
          <a:p>
            <a:r>
              <a:rPr lang="pt-BR" sz="1400" dirty="0">
                <a:solidFill>
                  <a:srgbClr val="002060"/>
                </a:solidFill>
              </a:rPr>
              <a:t>MDIC</a:t>
            </a:r>
          </a:p>
          <a:p>
            <a:r>
              <a:rPr lang="pt-BR" sz="800" dirty="0">
                <a:solidFill>
                  <a:srgbClr val="002060"/>
                </a:solidFill>
              </a:rPr>
              <a:t>Ministério da Indústria, Comércio Exterior e Serviços</a:t>
            </a:r>
          </a:p>
        </p:txBody>
      </p:sp>
      <p:pic>
        <p:nvPicPr>
          <p:cNvPr id="10" name="Picture 4" descr="Descrição: http://www.designculture.com.br/wp-content/uploads/2014/0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362" y="185837"/>
            <a:ext cx="522106" cy="29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3845100"/>
      </p:ext>
    </p:extLst>
  </p:cSld>
  <p:clrMapOvr>
    <a:masterClrMapping/>
  </p:clrMapOvr>
  <p:transition spd="med">
    <p:split orient="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0" y="125413"/>
            <a:ext cx="9067800" cy="523875"/>
          </a:xfrm>
          <a:prstGeom prst="rect">
            <a:avLst/>
          </a:prstGeom>
          <a:noFill/>
        </p:spPr>
        <p:txBody>
          <a:bodyPr>
            <a:spAutoFit/>
          </a:bodyPr>
          <a:lstStyle>
            <a:defPPr>
              <a:defRPr lang="en-US"/>
            </a:defPPr>
            <a:lvl1pPr algn="r" fontAlgn="auto">
              <a:spcBef>
                <a:spcPts val="0"/>
              </a:spcBef>
              <a:spcAft>
                <a:spcPts val="600"/>
              </a:spcAft>
              <a:defRPr sz="2800" b="1">
                <a:solidFill>
                  <a:srgbClr val="003300"/>
                </a:solidFill>
                <a:effectLst>
                  <a:outerShdw blurRad="38100" dist="38100" dir="2700000" algn="tl">
                    <a:srgbClr val="000000">
                      <a:alpha val="43137"/>
                    </a:srgbClr>
                  </a:outerShdw>
                </a:effectLst>
                <a:latin typeface="Tahoma" pitchFamily="34" charset="0"/>
                <a:ea typeface="Tahoma" pitchFamily="34" charset="0"/>
                <a:cs typeface="Tahoma" pitchFamily="34" charset="0"/>
              </a:defRPr>
            </a:lvl1pPr>
          </a:lstStyle>
          <a:p>
            <a:pPr eaLnBrk="1" hangingPunct="1">
              <a:defRPr/>
            </a:pPr>
            <a:r>
              <a:rPr lang="pt-BR" dirty="0">
                <a:solidFill>
                  <a:schemeClr val="accent5">
                    <a:lumMod val="75000"/>
                  </a:schemeClr>
                </a:solidFill>
              </a:rPr>
              <a:t>Drawback Isenção WEB</a:t>
            </a:r>
          </a:p>
        </p:txBody>
      </p:sp>
      <p:pic>
        <p:nvPicPr>
          <p:cNvPr id="2050" name="Picture 2" descr="D:\Users\marcos.claro\Pictures\criar AC 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127" y="845714"/>
            <a:ext cx="6260810" cy="5494181"/>
          </a:xfrm>
          <a:prstGeom prst="rect">
            <a:avLst/>
          </a:prstGeom>
          <a:noFill/>
          <a:extLst>
            <a:ext uri="{909E8E84-426E-40DD-AFC4-6F175D3DCCD1}">
              <a14:hiddenFill xmlns:a14="http://schemas.microsoft.com/office/drawing/2010/main">
                <a:solidFill>
                  <a:srgbClr val="FFFFFF"/>
                </a:solidFill>
              </a14:hiddenFill>
            </a:ext>
          </a:extLst>
        </p:spPr>
      </p:pic>
      <p:sp>
        <p:nvSpPr>
          <p:cNvPr id="13" name="Seta para a direita 12"/>
          <p:cNvSpPr/>
          <p:nvPr/>
        </p:nvSpPr>
        <p:spPr>
          <a:xfrm>
            <a:off x="2138901" y="3592804"/>
            <a:ext cx="636104" cy="1049572"/>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pic>
        <p:nvPicPr>
          <p:cNvPr id="6"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807"/>
            <a:ext cx="724001" cy="724001"/>
          </a:xfrm>
          <a:prstGeom prst="rect">
            <a:avLst/>
          </a:prstGeom>
        </p:spPr>
      </p:pic>
    </p:spTree>
    <p:extLst>
      <p:ext uri="{BB962C8B-B14F-4D97-AF65-F5344CB8AC3E}">
        <p14:creationId xmlns:p14="http://schemas.microsoft.com/office/powerpoint/2010/main" val="317885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0" y="125413"/>
            <a:ext cx="9067800" cy="523875"/>
          </a:xfrm>
          <a:prstGeom prst="rect">
            <a:avLst/>
          </a:prstGeom>
          <a:noFill/>
        </p:spPr>
        <p:txBody>
          <a:bodyPr>
            <a:spAutoFit/>
          </a:bodyPr>
          <a:lstStyle>
            <a:defPPr>
              <a:defRPr lang="en-US"/>
            </a:defPPr>
            <a:lvl1pPr algn="r" fontAlgn="auto">
              <a:spcBef>
                <a:spcPts val="0"/>
              </a:spcBef>
              <a:spcAft>
                <a:spcPts val="600"/>
              </a:spcAft>
              <a:defRPr sz="2800" b="1">
                <a:solidFill>
                  <a:srgbClr val="003300"/>
                </a:solidFill>
                <a:effectLst>
                  <a:outerShdw blurRad="38100" dist="38100" dir="2700000" algn="tl">
                    <a:srgbClr val="000000">
                      <a:alpha val="43137"/>
                    </a:srgbClr>
                  </a:outerShdw>
                </a:effectLst>
                <a:latin typeface="Tahoma" pitchFamily="34" charset="0"/>
                <a:ea typeface="Tahoma" pitchFamily="34" charset="0"/>
                <a:cs typeface="Tahoma" pitchFamily="34" charset="0"/>
              </a:defRPr>
            </a:lvl1pPr>
          </a:lstStyle>
          <a:p>
            <a:pPr eaLnBrk="1" hangingPunct="1">
              <a:defRPr/>
            </a:pPr>
            <a:r>
              <a:rPr lang="pt-BR" dirty="0">
                <a:solidFill>
                  <a:schemeClr val="accent5">
                    <a:lumMod val="75000"/>
                  </a:schemeClr>
                </a:solidFill>
              </a:rPr>
              <a:t>Drawback Isenção WEB</a:t>
            </a:r>
          </a:p>
        </p:txBody>
      </p:sp>
      <p:pic>
        <p:nvPicPr>
          <p:cNvPr id="4098" name="Picture 2" descr="D:\Users\marcos.claro\Pictures\criar AC 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036" y="1783922"/>
            <a:ext cx="7832360" cy="4378338"/>
          </a:xfrm>
          <a:prstGeom prst="rect">
            <a:avLst/>
          </a:prstGeom>
          <a:noFill/>
          <a:extLst>
            <a:ext uri="{909E8E84-426E-40DD-AFC4-6F175D3DCCD1}">
              <a14:hiddenFill xmlns:a14="http://schemas.microsoft.com/office/drawing/2010/main">
                <a:solidFill>
                  <a:srgbClr val="FFFFFF"/>
                </a:solidFill>
              </a14:hiddenFill>
            </a:ext>
          </a:extLst>
        </p:spPr>
      </p:pic>
      <p:sp>
        <p:nvSpPr>
          <p:cNvPr id="2" name="Seta para a direita 1"/>
          <p:cNvSpPr/>
          <p:nvPr/>
        </p:nvSpPr>
        <p:spPr>
          <a:xfrm>
            <a:off x="1614115" y="4540195"/>
            <a:ext cx="811033" cy="580445"/>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pic>
        <p:nvPicPr>
          <p:cNvPr id="6"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807"/>
            <a:ext cx="724001" cy="724001"/>
          </a:xfrm>
          <a:prstGeom prst="rect">
            <a:avLst/>
          </a:prstGeom>
        </p:spPr>
      </p:pic>
    </p:spTree>
    <p:extLst>
      <p:ext uri="{BB962C8B-B14F-4D97-AF65-F5344CB8AC3E}">
        <p14:creationId xmlns:p14="http://schemas.microsoft.com/office/powerpoint/2010/main" val="210871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0" y="125413"/>
            <a:ext cx="9067800" cy="523875"/>
          </a:xfrm>
          <a:prstGeom prst="rect">
            <a:avLst/>
          </a:prstGeom>
          <a:noFill/>
        </p:spPr>
        <p:txBody>
          <a:bodyPr>
            <a:spAutoFit/>
          </a:bodyPr>
          <a:lstStyle>
            <a:defPPr>
              <a:defRPr lang="en-US"/>
            </a:defPPr>
            <a:lvl1pPr algn="r" fontAlgn="auto">
              <a:spcBef>
                <a:spcPts val="0"/>
              </a:spcBef>
              <a:spcAft>
                <a:spcPts val="600"/>
              </a:spcAft>
              <a:defRPr sz="2800" b="1">
                <a:solidFill>
                  <a:srgbClr val="003300"/>
                </a:solidFill>
                <a:effectLst>
                  <a:outerShdw blurRad="38100" dist="38100" dir="2700000" algn="tl">
                    <a:srgbClr val="000000">
                      <a:alpha val="43137"/>
                    </a:srgbClr>
                  </a:outerShdw>
                </a:effectLst>
                <a:latin typeface="Tahoma" pitchFamily="34" charset="0"/>
                <a:ea typeface="Tahoma" pitchFamily="34" charset="0"/>
                <a:cs typeface="Tahoma" pitchFamily="34" charset="0"/>
              </a:defRPr>
            </a:lvl1pPr>
          </a:lstStyle>
          <a:p>
            <a:pPr eaLnBrk="1" hangingPunct="1">
              <a:defRPr/>
            </a:pPr>
            <a:r>
              <a:rPr lang="pt-BR" dirty="0">
                <a:solidFill>
                  <a:schemeClr val="accent5">
                    <a:lumMod val="75000"/>
                  </a:schemeClr>
                </a:solidFill>
              </a:rPr>
              <a:t>Drawback Isenção WEB</a:t>
            </a: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07"/>
            <a:ext cx="724001" cy="724001"/>
          </a:xfrm>
          <a:prstGeom prst="rect">
            <a:avLst/>
          </a:prstGeom>
        </p:spPr>
      </p:pic>
      <p:pic>
        <p:nvPicPr>
          <p:cNvPr id="14338" name="Picture 2" descr="D:\biblioteca\imagens\Imagem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25" y="882650"/>
            <a:ext cx="8159750" cy="5975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9580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0" y="125413"/>
            <a:ext cx="9067800" cy="523875"/>
          </a:xfrm>
          <a:prstGeom prst="rect">
            <a:avLst/>
          </a:prstGeom>
          <a:noFill/>
        </p:spPr>
        <p:txBody>
          <a:bodyPr>
            <a:spAutoFit/>
          </a:bodyPr>
          <a:lstStyle>
            <a:defPPr>
              <a:defRPr lang="en-US"/>
            </a:defPPr>
            <a:lvl1pPr algn="r" fontAlgn="auto">
              <a:spcBef>
                <a:spcPts val="0"/>
              </a:spcBef>
              <a:spcAft>
                <a:spcPts val="600"/>
              </a:spcAft>
              <a:defRPr sz="2800" b="1">
                <a:solidFill>
                  <a:srgbClr val="003300"/>
                </a:solidFill>
                <a:effectLst>
                  <a:outerShdw blurRad="38100" dist="38100" dir="2700000" algn="tl">
                    <a:srgbClr val="000000">
                      <a:alpha val="43137"/>
                    </a:srgbClr>
                  </a:outerShdw>
                </a:effectLst>
                <a:latin typeface="Tahoma" pitchFamily="34" charset="0"/>
                <a:ea typeface="Tahoma" pitchFamily="34" charset="0"/>
                <a:cs typeface="Tahoma" pitchFamily="34" charset="0"/>
              </a:defRPr>
            </a:lvl1pPr>
          </a:lstStyle>
          <a:p>
            <a:pPr eaLnBrk="1" hangingPunct="1">
              <a:defRPr/>
            </a:pPr>
            <a:r>
              <a:rPr lang="pt-BR" dirty="0">
                <a:solidFill>
                  <a:schemeClr val="accent5">
                    <a:lumMod val="75000"/>
                  </a:schemeClr>
                </a:solidFill>
              </a:rPr>
              <a:t>Drawback Isenção WEB</a:t>
            </a: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07"/>
            <a:ext cx="724001" cy="724001"/>
          </a:xfrm>
          <a:prstGeom prst="rect">
            <a:avLst/>
          </a:prstGeom>
        </p:spPr>
      </p:pic>
      <p:pic>
        <p:nvPicPr>
          <p:cNvPr id="15362" name="Picture 2" descr="D:\biblioteca\imagens\Imagem1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807" y="936172"/>
            <a:ext cx="770890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8801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0" y="125413"/>
            <a:ext cx="9067800" cy="523875"/>
          </a:xfrm>
          <a:prstGeom prst="rect">
            <a:avLst/>
          </a:prstGeom>
          <a:noFill/>
        </p:spPr>
        <p:txBody>
          <a:bodyPr>
            <a:spAutoFit/>
          </a:bodyPr>
          <a:lstStyle>
            <a:defPPr>
              <a:defRPr lang="en-US"/>
            </a:defPPr>
            <a:lvl1pPr algn="r" fontAlgn="auto">
              <a:spcBef>
                <a:spcPts val="0"/>
              </a:spcBef>
              <a:spcAft>
                <a:spcPts val="600"/>
              </a:spcAft>
              <a:defRPr sz="2800" b="1">
                <a:solidFill>
                  <a:srgbClr val="003300"/>
                </a:solidFill>
                <a:effectLst>
                  <a:outerShdw blurRad="38100" dist="38100" dir="2700000" algn="tl">
                    <a:srgbClr val="000000">
                      <a:alpha val="43137"/>
                    </a:srgbClr>
                  </a:outerShdw>
                </a:effectLst>
                <a:latin typeface="Tahoma" pitchFamily="34" charset="0"/>
                <a:ea typeface="Tahoma" pitchFamily="34" charset="0"/>
                <a:cs typeface="Tahoma" pitchFamily="34" charset="0"/>
              </a:defRPr>
            </a:lvl1pPr>
          </a:lstStyle>
          <a:p>
            <a:pPr eaLnBrk="1" hangingPunct="1">
              <a:defRPr/>
            </a:pPr>
            <a:r>
              <a:rPr lang="pt-BR" dirty="0">
                <a:solidFill>
                  <a:schemeClr val="accent5">
                    <a:lumMod val="75000"/>
                  </a:schemeClr>
                </a:solidFill>
              </a:rPr>
              <a:t>Drawback Isenção WEB</a:t>
            </a: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07"/>
            <a:ext cx="724001" cy="724001"/>
          </a:xfrm>
          <a:prstGeom prst="rect">
            <a:avLst/>
          </a:prstGeom>
        </p:spPr>
      </p:pic>
      <p:pic>
        <p:nvPicPr>
          <p:cNvPr id="17410" name="Picture 2" descr="D:\biblioteca\imagens\Imagem2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914400"/>
            <a:ext cx="8102600" cy="5791200"/>
          </a:xfrm>
          <a:prstGeom prst="rect">
            <a:avLst/>
          </a:prstGeom>
          <a:noFill/>
          <a:extLst>
            <a:ext uri="{909E8E84-426E-40DD-AFC4-6F175D3DCCD1}">
              <a14:hiddenFill xmlns:a14="http://schemas.microsoft.com/office/drawing/2010/main">
                <a:solidFill>
                  <a:srgbClr val="FFFFFF"/>
                </a:solidFill>
              </a14:hiddenFill>
            </a:ext>
          </a:extLst>
        </p:spPr>
      </p:pic>
      <p:sp>
        <p:nvSpPr>
          <p:cNvPr id="7" name="Retângulo 6"/>
          <p:cNvSpPr/>
          <p:nvPr/>
        </p:nvSpPr>
        <p:spPr>
          <a:xfrm>
            <a:off x="4034833" y="3244334"/>
            <a:ext cx="184731" cy="369332"/>
          </a:xfrm>
          <a:prstGeom prst="rect">
            <a:avLst/>
          </a:prstGeom>
        </p:spPr>
        <p:txBody>
          <a:bodyPr wrap="none">
            <a:spAutoFit/>
          </a:bodyPr>
          <a:lstStyle/>
          <a:p>
            <a:endParaRPr lang="pt-BR" dirty="0">
              <a:solidFill>
                <a:prstClr val="white"/>
              </a:solidFill>
            </a:endParaRPr>
          </a:p>
        </p:txBody>
      </p:sp>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8509" y="1412875"/>
            <a:ext cx="2065337" cy="982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aixaDeTexto 9"/>
          <p:cNvSpPr txBox="1"/>
          <p:nvPr/>
        </p:nvSpPr>
        <p:spPr>
          <a:xfrm>
            <a:off x="4533899" y="1488707"/>
            <a:ext cx="1137557" cy="830997"/>
          </a:xfrm>
          <a:prstGeom prst="rect">
            <a:avLst/>
          </a:prstGeom>
          <a:noFill/>
        </p:spPr>
        <p:txBody>
          <a:bodyPr wrap="square" rtlCol="0">
            <a:spAutoFit/>
          </a:bodyPr>
          <a:lstStyle/>
          <a:p>
            <a:r>
              <a:rPr lang="pt-BR" sz="2400" dirty="0">
                <a:solidFill>
                  <a:prstClr val="white"/>
                </a:solidFill>
              </a:rPr>
              <a:t>Art. 156 B</a:t>
            </a:r>
          </a:p>
        </p:txBody>
      </p:sp>
    </p:spTree>
    <p:extLst>
      <p:ext uri="{BB962C8B-B14F-4D97-AF65-F5344CB8AC3E}">
        <p14:creationId xmlns:p14="http://schemas.microsoft.com/office/powerpoint/2010/main" val="334779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411"/>
                                        </p:tgtEl>
                                        <p:attrNameLst>
                                          <p:attrName>style.visibility</p:attrName>
                                        </p:attrNameLst>
                                      </p:cBhvr>
                                      <p:to>
                                        <p:strVal val="visible"/>
                                      </p:to>
                                    </p:set>
                                    <p:anim calcmode="lin" valueType="num">
                                      <p:cBhvr additive="base">
                                        <p:cTn id="13" dur="500" fill="hold"/>
                                        <p:tgtEl>
                                          <p:spTgt spid="17411"/>
                                        </p:tgtEl>
                                        <p:attrNameLst>
                                          <p:attrName>ppt_x</p:attrName>
                                        </p:attrNameLst>
                                      </p:cBhvr>
                                      <p:tavLst>
                                        <p:tav tm="0">
                                          <p:val>
                                            <p:strVal val="#ppt_x"/>
                                          </p:val>
                                        </p:tav>
                                        <p:tav tm="100000">
                                          <p:val>
                                            <p:strVal val="#ppt_x"/>
                                          </p:val>
                                        </p:tav>
                                      </p:tavLst>
                                    </p:anim>
                                    <p:anim calcmode="lin" valueType="num">
                                      <p:cBhvr additive="base">
                                        <p:cTn id="14" dur="500" fill="hold"/>
                                        <p:tgtEl>
                                          <p:spTgt spid="174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0" y="125413"/>
            <a:ext cx="9067800" cy="523875"/>
          </a:xfrm>
          <a:prstGeom prst="rect">
            <a:avLst/>
          </a:prstGeom>
          <a:noFill/>
        </p:spPr>
        <p:txBody>
          <a:bodyPr>
            <a:spAutoFit/>
          </a:bodyPr>
          <a:lstStyle>
            <a:defPPr>
              <a:defRPr lang="en-US"/>
            </a:defPPr>
            <a:lvl1pPr algn="r" fontAlgn="auto">
              <a:spcBef>
                <a:spcPts val="0"/>
              </a:spcBef>
              <a:spcAft>
                <a:spcPts val="600"/>
              </a:spcAft>
              <a:defRPr sz="2800" b="1">
                <a:solidFill>
                  <a:srgbClr val="003300"/>
                </a:solidFill>
                <a:effectLst>
                  <a:outerShdw blurRad="38100" dist="38100" dir="2700000" algn="tl">
                    <a:srgbClr val="000000">
                      <a:alpha val="43137"/>
                    </a:srgbClr>
                  </a:outerShdw>
                </a:effectLst>
                <a:latin typeface="Tahoma" pitchFamily="34" charset="0"/>
                <a:ea typeface="Tahoma" pitchFamily="34" charset="0"/>
                <a:cs typeface="Tahoma" pitchFamily="34" charset="0"/>
              </a:defRPr>
            </a:lvl1pPr>
          </a:lstStyle>
          <a:p>
            <a:pPr eaLnBrk="1" hangingPunct="1">
              <a:defRPr/>
            </a:pPr>
            <a:r>
              <a:rPr lang="pt-BR" dirty="0">
                <a:solidFill>
                  <a:schemeClr val="accent5">
                    <a:lumMod val="75000"/>
                  </a:schemeClr>
                </a:solidFill>
              </a:rPr>
              <a:t>Drawback Isenção WEB</a:t>
            </a:r>
          </a:p>
        </p:txBody>
      </p:sp>
      <p:sp>
        <p:nvSpPr>
          <p:cNvPr id="10" name="CaixaDeTexto 9"/>
          <p:cNvSpPr txBox="1"/>
          <p:nvPr/>
        </p:nvSpPr>
        <p:spPr>
          <a:xfrm>
            <a:off x="375484" y="2584174"/>
            <a:ext cx="1439186" cy="1015663"/>
          </a:xfrm>
          <a:prstGeom prst="rect">
            <a:avLst/>
          </a:prstGeom>
          <a:solidFill>
            <a:srgbClr val="0000FF"/>
          </a:solidFill>
        </p:spPr>
        <p:txBody>
          <a:bodyPr wrap="square" rtlCol="0">
            <a:spAutoFit/>
          </a:bodyPr>
          <a:lstStyle/>
          <a:p>
            <a:r>
              <a:rPr lang="pt-BR" sz="2000" dirty="0">
                <a:solidFill>
                  <a:prstClr val="white"/>
                </a:solidFill>
              </a:rPr>
              <a:t>Envio para análise</a:t>
            </a:r>
          </a:p>
        </p:txBody>
      </p:sp>
      <p:sp>
        <p:nvSpPr>
          <p:cNvPr id="14" name="CaixaDeTexto 13"/>
          <p:cNvSpPr txBox="1"/>
          <p:nvPr/>
        </p:nvSpPr>
        <p:spPr>
          <a:xfrm>
            <a:off x="2258394" y="1305339"/>
            <a:ext cx="1724305" cy="707886"/>
          </a:xfrm>
          <a:prstGeom prst="rect">
            <a:avLst/>
          </a:prstGeom>
          <a:solidFill>
            <a:srgbClr val="0000FF"/>
          </a:solidFill>
        </p:spPr>
        <p:txBody>
          <a:bodyPr wrap="square" rtlCol="0">
            <a:spAutoFit/>
          </a:bodyPr>
          <a:lstStyle/>
          <a:p>
            <a:r>
              <a:rPr lang="pt-BR" sz="2000" dirty="0">
                <a:solidFill>
                  <a:prstClr val="white"/>
                </a:solidFill>
              </a:rPr>
              <a:t>Deferimento automático</a:t>
            </a:r>
          </a:p>
        </p:txBody>
      </p:sp>
      <p:sp>
        <p:nvSpPr>
          <p:cNvPr id="15" name="CaixaDeTexto 14"/>
          <p:cNvSpPr txBox="1"/>
          <p:nvPr/>
        </p:nvSpPr>
        <p:spPr>
          <a:xfrm>
            <a:off x="2162980" y="3873610"/>
            <a:ext cx="1439186" cy="400110"/>
          </a:xfrm>
          <a:prstGeom prst="rect">
            <a:avLst/>
          </a:prstGeom>
          <a:solidFill>
            <a:srgbClr val="0000FF"/>
          </a:solidFill>
        </p:spPr>
        <p:txBody>
          <a:bodyPr wrap="square" rtlCol="0">
            <a:spAutoFit/>
          </a:bodyPr>
          <a:lstStyle/>
          <a:p>
            <a:r>
              <a:rPr lang="pt-BR" sz="2000" dirty="0">
                <a:solidFill>
                  <a:prstClr val="white"/>
                </a:solidFill>
              </a:rPr>
              <a:t>Analista</a:t>
            </a:r>
          </a:p>
        </p:txBody>
      </p:sp>
      <p:sp>
        <p:nvSpPr>
          <p:cNvPr id="16" name="CaixaDeTexto 15"/>
          <p:cNvSpPr txBox="1"/>
          <p:nvPr/>
        </p:nvSpPr>
        <p:spPr>
          <a:xfrm>
            <a:off x="4390668" y="3045839"/>
            <a:ext cx="2269563" cy="707886"/>
          </a:xfrm>
          <a:prstGeom prst="rect">
            <a:avLst/>
          </a:prstGeom>
          <a:solidFill>
            <a:srgbClr val="0000FF"/>
          </a:solidFill>
        </p:spPr>
        <p:txBody>
          <a:bodyPr wrap="square" rtlCol="0">
            <a:spAutoFit/>
          </a:bodyPr>
          <a:lstStyle/>
          <a:p>
            <a:r>
              <a:rPr lang="pt-BR" sz="2000" dirty="0">
                <a:solidFill>
                  <a:prstClr val="white"/>
                </a:solidFill>
              </a:rPr>
              <a:t>Em processamento</a:t>
            </a:r>
          </a:p>
        </p:txBody>
      </p:sp>
      <p:sp>
        <p:nvSpPr>
          <p:cNvPr id="17" name="CaixaDeTexto 16"/>
          <p:cNvSpPr txBox="1"/>
          <p:nvPr/>
        </p:nvSpPr>
        <p:spPr>
          <a:xfrm>
            <a:off x="4390669" y="4470448"/>
            <a:ext cx="1439186" cy="400110"/>
          </a:xfrm>
          <a:prstGeom prst="rect">
            <a:avLst/>
          </a:prstGeom>
          <a:solidFill>
            <a:srgbClr val="0000FF"/>
          </a:solidFill>
        </p:spPr>
        <p:txBody>
          <a:bodyPr wrap="square" rtlCol="0">
            <a:spAutoFit/>
          </a:bodyPr>
          <a:lstStyle/>
          <a:p>
            <a:r>
              <a:rPr lang="pt-BR" sz="2000" dirty="0">
                <a:solidFill>
                  <a:prstClr val="white"/>
                </a:solidFill>
              </a:rPr>
              <a:t>Exigência</a:t>
            </a:r>
          </a:p>
        </p:txBody>
      </p:sp>
      <p:cxnSp>
        <p:nvCxnSpPr>
          <p:cNvPr id="20" name="Conector de seta reta 19"/>
          <p:cNvCxnSpPr>
            <a:endCxn id="14" idx="1"/>
          </p:cNvCxnSpPr>
          <p:nvPr/>
        </p:nvCxnSpPr>
        <p:spPr>
          <a:xfrm rot="5400000" flipH="1" flipV="1">
            <a:off x="1517537" y="1843323"/>
            <a:ext cx="924898" cy="556816"/>
          </a:xfrm>
          <a:prstGeom prst="bentConnector2">
            <a:avLst/>
          </a:prstGeom>
          <a:ln>
            <a:solidFill>
              <a:schemeClr val="tx1">
                <a:lumMod val="9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Conector de seta reta 19"/>
          <p:cNvCxnSpPr>
            <a:endCxn id="15" idx="1"/>
          </p:cNvCxnSpPr>
          <p:nvPr/>
        </p:nvCxnSpPr>
        <p:spPr>
          <a:xfrm rot="16200000" flipH="1">
            <a:off x="1510699" y="3421383"/>
            <a:ext cx="843161" cy="461401"/>
          </a:xfrm>
          <a:prstGeom prst="bentConnector2">
            <a:avLst/>
          </a:prstGeom>
          <a:ln>
            <a:solidFill>
              <a:schemeClr val="tx1">
                <a:lumMod val="9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Conector de seta reta 19"/>
          <p:cNvCxnSpPr>
            <a:endCxn id="16" idx="1"/>
          </p:cNvCxnSpPr>
          <p:nvPr/>
        </p:nvCxnSpPr>
        <p:spPr>
          <a:xfrm flipV="1">
            <a:off x="3595652" y="3399782"/>
            <a:ext cx="795016" cy="494168"/>
          </a:xfrm>
          <a:prstGeom prst="bentConnector3">
            <a:avLst>
              <a:gd name="adj1" fmla="val 50000"/>
            </a:avLst>
          </a:prstGeom>
          <a:ln>
            <a:solidFill>
              <a:schemeClr val="tx1">
                <a:lumMod val="9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Conector de seta reta 19"/>
          <p:cNvCxnSpPr>
            <a:endCxn id="17" idx="1"/>
          </p:cNvCxnSpPr>
          <p:nvPr/>
        </p:nvCxnSpPr>
        <p:spPr>
          <a:xfrm>
            <a:off x="3574729" y="4242943"/>
            <a:ext cx="815940" cy="427560"/>
          </a:xfrm>
          <a:prstGeom prst="bentConnector3">
            <a:avLst>
              <a:gd name="adj1" fmla="val 50000"/>
            </a:avLst>
          </a:prstGeom>
          <a:ln>
            <a:solidFill>
              <a:schemeClr val="tx1">
                <a:lumMod val="95000"/>
              </a:schemeClr>
            </a:solidFill>
            <a:tailEnd type="arrow"/>
          </a:ln>
        </p:spPr>
        <p:style>
          <a:lnRef idx="1">
            <a:schemeClr val="accent1"/>
          </a:lnRef>
          <a:fillRef idx="0">
            <a:schemeClr val="accent1"/>
          </a:fillRef>
          <a:effectRef idx="0">
            <a:schemeClr val="accent1"/>
          </a:effectRef>
          <a:fontRef idx="minor">
            <a:schemeClr val="tx1"/>
          </a:fontRef>
        </p:style>
      </p:cxnSp>
      <p:sp>
        <p:nvSpPr>
          <p:cNvPr id="29" name="CaixaDeTexto 28"/>
          <p:cNvSpPr txBox="1"/>
          <p:nvPr/>
        </p:nvSpPr>
        <p:spPr>
          <a:xfrm>
            <a:off x="6491139" y="1995850"/>
            <a:ext cx="1660274" cy="400110"/>
          </a:xfrm>
          <a:prstGeom prst="rect">
            <a:avLst/>
          </a:prstGeom>
          <a:solidFill>
            <a:srgbClr val="0000FF"/>
          </a:solidFill>
        </p:spPr>
        <p:txBody>
          <a:bodyPr wrap="square" rtlCol="0">
            <a:spAutoFit/>
          </a:bodyPr>
          <a:lstStyle/>
          <a:p>
            <a:r>
              <a:rPr lang="pt-BR" sz="2000" dirty="0">
                <a:solidFill>
                  <a:prstClr val="white"/>
                </a:solidFill>
              </a:rPr>
              <a:t>Deferido</a:t>
            </a:r>
          </a:p>
        </p:txBody>
      </p:sp>
      <p:cxnSp>
        <p:nvCxnSpPr>
          <p:cNvPr id="33" name="Conector de seta reta 19"/>
          <p:cNvCxnSpPr>
            <a:stCxn id="16" idx="3"/>
            <a:endCxn id="29" idx="1"/>
          </p:cNvCxnSpPr>
          <p:nvPr/>
        </p:nvCxnSpPr>
        <p:spPr>
          <a:xfrm flipH="1" flipV="1">
            <a:off x="6491139" y="2195905"/>
            <a:ext cx="169092" cy="1203877"/>
          </a:xfrm>
          <a:prstGeom prst="bentConnector5">
            <a:avLst>
              <a:gd name="adj1" fmla="val -135193"/>
              <a:gd name="adj2" fmla="val 56391"/>
              <a:gd name="adj3" fmla="val 235193"/>
            </a:avLst>
          </a:prstGeom>
          <a:ln>
            <a:solidFill>
              <a:schemeClr val="tx1">
                <a:lumMod val="9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9" name="Imagem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07"/>
            <a:ext cx="724001" cy="724001"/>
          </a:xfrm>
          <a:prstGeom prst="rect">
            <a:avLst/>
          </a:prstGeom>
        </p:spPr>
      </p:pic>
    </p:spTree>
    <p:extLst>
      <p:ext uri="{BB962C8B-B14F-4D97-AF65-F5344CB8AC3E}">
        <p14:creationId xmlns:p14="http://schemas.microsoft.com/office/powerpoint/2010/main" val="395629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5" grpId="0" animBg="1"/>
      <p:bldP spid="16" grpId="0" animBg="1"/>
      <p:bldP spid="17" grpId="0" animBg="1"/>
      <p:bldP spid="2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301752" y="116632"/>
            <a:ext cx="8534400" cy="1080120"/>
          </a:xfrm>
        </p:spPr>
        <p:txBody>
          <a:bodyPr>
            <a:normAutofit fontScale="90000"/>
          </a:bodyPr>
          <a:lstStyle/>
          <a:p>
            <a:pPr algn="r"/>
            <a:br>
              <a:rPr lang="pt-BR" dirty="0">
                <a:solidFill>
                  <a:schemeClr val="tx1"/>
                </a:solidFill>
                <a:effectLst>
                  <a:outerShdw blurRad="38100" dist="38100" dir="2700000" algn="tl">
                    <a:srgbClr val="000000">
                      <a:alpha val="43137"/>
                    </a:srgbClr>
                  </a:outerShdw>
                </a:effectLst>
              </a:rPr>
            </a:br>
            <a:r>
              <a:rPr lang="pt-BR" sz="4000" dirty="0">
                <a:solidFill>
                  <a:schemeClr val="accent5">
                    <a:lumMod val="75000"/>
                  </a:schemeClr>
                </a:solidFill>
                <a:effectLst>
                  <a:outerShdw blurRad="38100" dist="38100" dir="2700000" algn="tl">
                    <a:srgbClr val="000000">
                      <a:alpha val="43137"/>
                    </a:srgbClr>
                  </a:outerShdw>
                </a:effectLst>
              </a:rPr>
              <a:t>POSSIBILIDADE: DB INTERMEDIÁRIO</a:t>
            </a:r>
            <a:endParaRPr lang="pt-BR" sz="4000" b="1" dirty="0">
              <a:solidFill>
                <a:schemeClr val="accent5">
                  <a:lumMod val="75000"/>
                </a:schemeClr>
              </a:solidFill>
              <a:effectLst>
                <a:outerShdw blurRad="38100" dist="38100" dir="2700000" algn="tl">
                  <a:srgbClr val="000000">
                    <a:alpha val="43137"/>
                  </a:srgbClr>
                </a:outerShdw>
              </a:effectLst>
            </a:endParaRPr>
          </a:p>
        </p:txBody>
      </p:sp>
      <p:sp>
        <p:nvSpPr>
          <p:cNvPr id="3" name="Espaço Reservado para Conteúdo 2"/>
          <p:cNvSpPr>
            <a:spLocks noGrp="1"/>
          </p:cNvSpPr>
          <p:nvPr>
            <p:ph idx="1"/>
          </p:nvPr>
        </p:nvSpPr>
        <p:spPr>
          <a:xfrm>
            <a:off x="323528" y="1268760"/>
            <a:ext cx="8820472" cy="5184576"/>
          </a:xfrm>
        </p:spPr>
        <p:txBody>
          <a:bodyPr>
            <a:noAutofit/>
          </a:bodyPr>
          <a:lstStyle/>
          <a:p>
            <a:pPr marL="525780" indent="-342900">
              <a:lnSpc>
                <a:spcPct val="150000"/>
              </a:lnSpc>
              <a:spcBef>
                <a:spcPts val="0"/>
              </a:spcBef>
              <a:buClrTx/>
              <a:buSzPct val="100000"/>
              <a:buFont typeface="Wingdings" pitchFamily="2" charset="2"/>
              <a:buChar char="ü"/>
              <a:defRPr/>
            </a:pPr>
            <a:endParaRPr lang="pt-BR" sz="2400" dirty="0">
              <a:solidFill>
                <a:schemeClr val="accent5">
                  <a:lumMod val="75000"/>
                </a:schemeClr>
              </a:solidFill>
            </a:endParaRPr>
          </a:p>
          <a:p>
            <a:pPr marL="525780" indent="-342900">
              <a:lnSpc>
                <a:spcPct val="150000"/>
              </a:lnSpc>
              <a:spcBef>
                <a:spcPts val="0"/>
              </a:spcBef>
              <a:buClrTx/>
              <a:buSzPct val="100000"/>
              <a:buFont typeface="Wingdings" pitchFamily="2" charset="2"/>
              <a:buChar char="ü"/>
              <a:defRPr/>
            </a:pPr>
            <a:r>
              <a:rPr lang="pt-BR" sz="2400" dirty="0">
                <a:solidFill>
                  <a:schemeClr val="accent5">
                    <a:lumMod val="75000"/>
                  </a:schemeClr>
                </a:solidFill>
              </a:rPr>
              <a:t>Possibilidade  de os fornecedores abrirem atos intermediários do tipo ISENÇÃO que:</a:t>
            </a:r>
          </a:p>
          <a:p>
            <a:pPr marL="846455" lvl="1">
              <a:lnSpc>
                <a:spcPct val="150000"/>
              </a:lnSpc>
              <a:spcBef>
                <a:spcPts val="0"/>
              </a:spcBef>
              <a:buClrTx/>
              <a:buSzPct val="100000"/>
              <a:buFont typeface="Wingdings" pitchFamily="2" charset="2"/>
              <a:buChar char="ü"/>
              <a:defRPr/>
            </a:pPr>
            <a:r>
              <a:rPr lang="pt-BR" sz="2400" dirty="0">
                <a:solidFill>
                  <a:schemeClr val="accent5">
                    <a:lumMod val="75000"/>
                  </a:schemeClr>
                </a:solidFill>
              </a:rPr>
              <a:t> Terão por base os RE que comprovaram o AC suspensão de exportação do produto final;</a:t>
            </a:r>
          </a:p>
          <a:p>
            <a:pPr marL="1063943" lvl="2">
              <a:lnSpc>
                <a:spcPct val="150000"/>
              </a:lnSpc>
              <a:spcBef>
                <a:spcPts val="0"/>
              </a:spcBef>
              <a:buClrTx/>
              <a:buSzPct val="100000"/>
              <a:buFont typeface="Wingdings" pitchFamily="2" charset="2"/>
              <a:buChar char="ü"/>
              <a:defRPr/>
            </a:pPr>
            <a:r>
              <a:rPr lang="pt-BR" sz="2400" dirty="0">
                <a:solidFill>
                  <a:schemeClr val="accent5">
                    <a:lumMod val="75000"/>
                  </a:schemeClr>
                </a:solidFill>
              </a:rPr>
              <a:t> Servirão para que os fornecedores possam repor os estoques de insumos utilizados na fabricação das partes fornecidas à fabricante do produto final. </a:t>
            </a:r>
            <a:endParaRPr lang="pt-PT" sz="2400" dirty="0">
              <a:solidFill>
                <a:schemeClr val="accent5">
                  <a:lumMod val="75000"/>
                </a:schemeClr>
              </a:solidFill>
            </a:endParaRPr>
          </a:p>
        </p:txBody>
      </p:sp>
      <p:sp>
        <p:nvSpPr>
          <p:cNvPr id="4" name="CaixaDeTexto 3"/>
          <p:cNvSpPr txBox="1"/>
          <p:nvPr/>
        </p:nvSpPr>
        <p:spPr>
          <a:xfrm>
            <a:off x="660468" y="135880"/>
            <a:ext cx="7848872" cy="430887"/>
          </a:xfrm>
          <a:prstGeom prst="rect">
            <a:avLst/>
          </a:prstGeom>
          <a:noFill/>
        </p:spPr>
        <p:txBody>
          <a:bodyPr wrap="square" rtlCol="0">
            <a:spAutoFit/>
          </a:bodyPr>
          <a:lstStyle/>
          <a:p>
            <a:r>
              <a:rPr lang="pt-BR" sz="1400" dirty="0">
                <a:solidFill>
                  <a:srgbClr val="002060"/>
                </a:solidFill>
              </a:rPr>
              <a:t>MDIC</a:t>
            </a:r>
          </a:p>
          <a:p>
            <a:r>
              <a:rPr lang="pt-BR" sz="800" dirty="0">
                <a:solidFill>
                  <a:srgbClr val="002060"/>
                </a:solidFill>
              </a:rPr>
              <a:t>Ministério da Indústria, Comércio Exterior e Serviços</a:t>
            </a:r>
          </a:p>
        </p:txBody>
      </p:sp>
      <p:pic>
        <p:nvPicPr>
          <p:cNvPr id="5" name="Picture 4" descr="Descrição: http://www.designculture.com.br/wp-content/uploads/2014/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362" y="185837"/>
            <a:ext cx="522106" cy="29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7755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323528" y="332656"/>
            <a:ext cx="8534400" cy="1080120"/>
          </a:xfrm>
        </p:spPr>
        <p:txBody>
          <a:bodyPr>
            <a:normAutofit/>
          </a:bodyPr>
          <a:lstStyle/>
          <a:p>
            <a:pPr algn="r"/>
            <a:r>
              <a:rPr lang="pt-BR" sz="3600" dirty="0">
                <a:solidFill>
                  <a:schemeClr val="accent5">
                    <a:lumMod val="75000"/>
                  </a:schemeClr>
                </a:solidFill>
                <a:effectLst>
                  <a:outerShdw blurRad="38100" dist="38100" dir="2700000" algn="tl">
                    <a:srgbClr val="000000">
                      <a:alpha val="43137"/>
                    </a:srgbClr>
                  </a:outerShdw>
                </a:effectLst>
              </a:rPr>
              <a:t>POSSIBILIDADE: DB INTERMEDIÁRIO</a:t>
            </a:r>
            <a:endParaRPr lang="pt-BR" sz="3600" b="1" dirty="0">
              <a:solidFill>
                <a:schemeClr val="accent5">
                  <a:lumMod val="75000"/>
                </a:schemeClr>
              </a:solidFill>
              <a:effectLst>
                <a:outerShdw blurRad="38100" dist="38100" dir="2700000" algn="tl">
                  <a:srgbClr val="000000">
                    <a:alpha val="43137"/>
                  </a:srgbClr>
                </a:outerShdw>
              </a:effectLst>
            </a:endParaRPr>
          </a:p>
        </p:txBody>
      </p:sp>
      <p:sp>
        <p:nvSpPr>
          <p:cNvPr id="3" name="Espaço Reservado para Conteúdo 2"/>
          <p:cNvSpPr>
            <a:spLocks noGrp="1"/>
          </p:cNvSpPr>
          <p:nvPr>
            <p:ph idx="1"/>
          </p:nvPr>
        </p:nvSpPr>
        <p:spPr>
          <a:xfrm>
            <a:off x="323528" y="1556792"/>
            <a:ext cx="8820472" cy="4896544"/>
          </a:xfrm>
        </p:spPr>
        <p:txBody>
          <a:bodyPr>
            <a:noAutofit/>
          </a:bodyPr>
          <a:lstStyle/>
          <a:p>
            <a:pPr marL="525780" indent="-342900">
              <a:lnSpc>
                <a:spcPct val="150000"/>
              </a:lnSpc>
              <a:spcBef>
                <a:spcPts val="0"/>
              </a:spcBef>
              <a:buClrTx/>
              <a:buSzPct val="100000"/>
              <a:buFont typeface="Wingdings" pitchFamily="2" charset="2"/>
              <a:buChar char="ü"/>
              <a:defRPr/>
            </a:pPr>
            <a:r>
              <a:rPr lang="pt-BR" sz="2400" dirty="0">
                <a:solidFill>
                  <a:schemeClr val="accent5">
                    <a:lumMod val="75000"/>
                  </a:schemeClr>
                </a:solidFill>
              </a:rPr>
              <a:t>VANTAGENS:</a:t>
            </a:r>
          </a:p>
          <a:p>
            <a:pPr marL="846455" lvl="1">
              <a:lnSpc>
                <a:spcPct val="150000"/>
              </a:lnSpc>
              <a:spcBef>
                <a:spcPts val="0"/>
              </a:spcBef>
              <a:buClrTx/>
              <a:buSzPct val="100000"/>
              <a:buFont typeface="Wingdings" pitchFamily="2" charset="2"/>
              <a:buChar char="ü"/>
              <a:defRPr/>
            </a:pPr>
            <a:r>
              <a:rPr lang="pt-BR" sz="2400" dirty="0">
                <a:solidFill>
                  <a:schemeClr val="accent5">
                    <a:lumMod val="75000"/>
                  </a:schemeClr>
                </a:solidFill>
              </a:rPr>
              <a:t>Mitiga o risco de precisarem nacionalizar os insumos caso sejam surpreendidos por uma mudança de projeto. </a:t>
            </a:r>
          </a:p>
          <a:p>
            <a:pPr marL="1063943" lvl="2" algn="just">
              <a:lnSpc>
                <a:spcPct val="150000"/>
              </a:lnSpc>
              <a:spcBef>
                <a:spcPts val="0"/>
              </a:spcBef>
              <a:buSzPct val="100000"/>
              <a:buFont typeface="Wingdings" pitchFamily="2" charset="2"/>
              <a:buChar char="ü"/>
              <a:defRPr/>
            </a:pPr>
            <a:r>
              <a:rPr lang="pt-BR" sz="2400" dirty="0">
                <a:solidFill>
                  <a:schemeClr val="accent5">
                    <a:lumMod val="75000"/>
                  </a:schemeClr>
                </a:solidFill>
              </a:rPr>
              <a:t>O sistema foi alterado para permitir que RE que já estejam comprovando um ato do tipo suspensão, possam, além de comprovar atos do tipo suspensão intermediário, também comprovem atos do tipo ISENÇÃO INTERMEDIÁRIO, tudo integrado em uma ÚNICA exportação.</a:t>
            </a:r>
          </a:p>
          <a:p>
            <a:pPr marL="1063943" lvl="2">
              <a:lnSpc>
                <a:spcPct val="150000"/>
              </a:lnSpc>
              <a:spcBef>
                <a:spcPts val="0"/>
              </a:spcBef>
              <a:buClrTx/>
              <a:buSzPct val="100000"/>
              <a:buFont typeface="Wingdings" pitchFamily="2" charset="2"/>
              <a:buChar char="ü"/>
              <a:defRPr/>
            </a:pPr>
            <a:endParaRPr lang="pt-BR" sz="2400" dirty="0">
              <a:solidFill>
                <a:prstClr val="black"/>
              </a:solidFill>
            </a:endParaRPr>
          </a:p>
          <a:p>
            <a:pPr marL="778193" lvl="2" indent="0">
              <a:lnSpc>
                <a:spcPct val="150000"/>
              </a:lnSpc>
              <a:spcBef>
                <a:spcPts val="0"/>
              </a:spcBef>
              <a:buClrTx/>
              <a:buSzPct val="100000"/>
              <a:buNone/>
              <a:defRPr/>
            </a:pPr>
            <a:endParaRPr lang="pt-BR" sz="2400" dirty="0">
              <a:solidFill>
                <a:prstClr val="black"/>
              </a:solidFill>
            </a:endParaRPr>
          </a:p>
          <a:p>
            <a:pPr marL="1063943" lvl="2">
              <a:lnSpc>
                <a:spcPct val="150000"/>
              </a:lnSpc>
              <a:spcBef>
                <a:spcPts val="0"/>
              </a:spcBef>
              <a:buClrTx/>
              <a:buSzPct val="100000"/>
              <a:buFont typeface="Wingdings" pitchFamily="2" charset="2"/>
              <a:buChar char="ü"/>
              <a:defRPr/>
            </a:pPr>
            <a:endParaRPr lang="pt-BR" sz="2400" dirty="0">
              <a:solidFill>
                <a:prstClr val="black"/>
              </a:solidFill>
            </a:endParaRPr>
          </a:p>
        </p:txBody>
      </p:sp>
      <p:sp>
        <p:nvSpPr>
          <p:cNvPr id="4" name="CaixaDeTexto 3"/>
          <p:cNvSpPr txBox="1"/>
          <p:nvPr/>
        </p:nvSpPr>
        <p:spPr>
          <a:xfrm>
            <a:off x="660468" y="135880"/>
            <a:ext cx="7848872" cy="430887"/>
          </a:xfrm>
          <a:prstGeom prst="rect">
            <a:avLst/>
          </a:prstGeom>
          <a:noFill/>
        </p:spPr>
        <p:txBody>
          <a:bodyPr wrap="square" rtlCol="0">
            <a:spAutoFit/>
          </a:bodyPr>
          <a:lstStyle/>
          <a:p>
            <a:r>
              <a:rPr lang="pt-BR" sz="1400" dirty="0">
                <a:solidFill>
                  <a:srgbClr val="002060"/>
                </a:solidFill>
              </a:rPr>
              <a:t>MDIC</a:t>
            </a:r>
          </a:p>
          <a:p>
            <a:r>
              <a:rPr lang="pt-BR" sz="800" dirty="0">
                <a:solidFill>
                  <a:srgbClr val="002060"/>
                </a:solidFill>
              </a:rPr>
              <a:t>Ministério da Indústria, Comércio Exterior e Serviços</a:t>
            </a:r>
          </a:p>
        </p:txBody>
      </p:sp>
      <p:pic>
        <p:nvPicPr>
          <p:cNvPr id="5" name="Picture 4" descr="Descrição: http://www.designculture.com.br/wp-content/uploads/2014/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362" y="185837"/>
            <a:ext cx="522106" cy="29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8758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323528" y="332656"/>
            <a:ext cx="8534400" cy="1080120"/>
          </a:xfrm>
        </p:spPr>
        <p:txBody>
          <a:bodyPr>
            <a:normAutofit/>
          </a:bodyPr>
          <a:lstStyle/>
          <a:p>
            <a:pPr algn="r"/>
            <a:r>
              <a:rPr lang="pt-BR" sz="3600" dirty="0">
                <a:solidFill>
                  <a:schemeClr val="tx1"/>
                </a:solidFill>
                <a:effectLst>
                  <a:outerShdw blurRad="38100" dist="38100" dir="2700000" algn="tl">
                    <a:srgbClr val="000000">
                      <a:alpha val="43137"/>
                    </a:srgbClr>
                  </a:outerShdw>
                </a:effectLst>
              </a:rPr>
              <a:t>POSSIBILIDADE: DB INTERMEDIÁRIO</a:t>
            </a:r>
            <a:endParaRPr lang="pt-BR" sz="3600" b="1" dirty="0">
              <a:solidFill>
                <a:schemeClr val="tx1"/>
              </a:solidFill>
              <a:effectLst>
                <a:outerShdw blurRad="38100" dist="38100" dir="2700000" algn="tl">
                  <a:srgbClr val="000000">
                    <a:alpha val="43137"/>
                  </a:srgbClr>
                </a:outerShdw>
              </a:effectLst>
            </a:endParaRPr>
          </a:p>
        </p:txBody>
      </p:sp>
      <p:sp>
        <p:nvSpPr>
          <p:cNvPr id="3" name="Espaço Reservado para Conteúdo 2"/>
          <p:cNvSpPr>
            <a:spLocks noGrp="1"/>
          </p:cNvSpPr>
          <p:nvPr>
            <p:ph idx="1"/>
          </p:nvPr>
        </p:nvSpPr>
        <p:spPr>
          <a:xfrm>
            <a:off x="323528" y="1556792"/>
            <a:ext cx="8820472" cy="4896544"/>
          </a:xfrm>
        </p:spPr>
        <p:txBody>
          <a:bodyPr>
            <a:noAutofit/>
          </a:bodyPr>
          <a:lstStyle/>
          <a:p>
            <a:pPr marL="525780" indent="-342900">
              <a:lnSpc>
                <a:spcPct val="150000"/>
              </a:lnSpc>
              <a:spcBef>
                <a:spcPts val="0"/>
              </a:spcBef>
              <a:buClrTx/>
              <a:buSzPct val="100000"/>
              <a:buFont typeface="Wingdings" pitchFamily="2" charset="2"/>
              <a:buChar char="ü"/>
              <a:defRPr/>
            </a:pPr>
            <a:r>
              <a:rPr lang="pt-BR" sz="3600" dirty="0">
                <a:solidFill>
                  <a:prstClr val="black"/>
                </a:solidFill>
              </a:rPr>
              <a:t>NOVIDADE:</a:t>
            </a:r>
          </a:p>
          <a:p>
            <a:pPr marL="846455" lvl="1">
              <a:lnSpc>
                <a:spcPct val="150000"/>
              </a:lnSpc>
              <a:spcBef>
                <a:spcPts val="0"/>
              </a:spcBef>
              <a:buClrTx/>
              <a:buSzPct val="100000"/>
              <a:buFont typeface="Wingdings" pitchFamily="2" charset="2"/>
              <a:buChar char="ü"/>
              <a:defRPr/>
            </a:pPr>
            <a:r>
              <a:rPr lang="pt-BR" sz="2400" dirty="0">
                <a:solidFill>
                  <a:prstClr val="black"/>
                </a:solidFill>
              </a:rPr>
              <a:t> </a:t>
            </a:r>
            <a:r>
              <a:rPr lang="pt-BR" sz="2800" dirty="0">
                <a:solidFill>
                  <a:prstClr val="black"/>
                </a:solidFill>
              </a:rPr>
              <a:t>INTEGRAÇÃO DO DRAWBACK COM PORTAL ÚNICO: </a:t>
            </a:r>
          </a:p>
          <a:p>
            <a:pPr marL="1063943" lvl="2">
              <a:lnSpc>
                <a:spcPct val="150000"/>
              </a:lnSpc>
              <a:spcBef>
                <a:spcPts val="0"/>
              </a:spcBef>
              <a:buSzPct val="100000"/>
              <a:buFont typeface="Wingdings" pitchFamily="2" charset="2"/>
              <a:buChar char="ü"/>
              <a:defRPr/>
            </a:pPr>
            <a:r>
              <a:rPr lang="pt-BR" sz="2400" dirty="0">
                <a:solidFill>
                  <a:prstClr val="black"/>
                </a:solidFill>
              </a:rPr>
              <a:t>Será possível vincular atos concessórios de fornecedores na </a:t>
            </a:r>
            <a:r>
              <a:rPr lang="pt-BR" sz="2400" u="sng" dirty="0">
                <a:solidFill>
                  <a:prstClr val="black"/>
                </a:solidFill>
              </a:rPr>
              <a:t>DU-E</a:t>
            </a:r>
            <a:r>
              <a:rPr lang="pt-BR" sz="2400" dirty="0">
                <a:solidFill>
                  <a:prstClr val="black"/>
                </a:solidFill>
              </a:rPr>
              <a:t> de forma simultânea. </a:t>
            </a:r>
          </a:p>
          <a:p>
            <a:pPr marL="835343" lvl="2" indent="0">
              <a:lnSpc>
                <a:spcPct val="150000"/>
              </a:lnSpc>
              <a:spcBef>
                <a:spcPts val="0"/>
              </a:spcBef>
              <a:buClrTx/>
              <a:buSzPct val="100000"/>
              <a:buNone/>
              <a:defRPr/>
            </a:pPr>
            <a:endParaRPr lang="pt-BR" sz="2400" dirty="0">
              <a:solidFill>
                <a:prstClr val="black"/>
              </a:solidFill>
            </a:endParaRPr>
          </a:p>
          <a:p>
            <a:pPr marL="778193" lvl="2" indent="0">
              <a:lnSpc>
                <a:spcPct val="150000"/>
              </a:lnSpc>
              <a:spcBef>
                <a:spcPts val="0"/>
              </a:spcBef>
              <a:buClrTx/>
              <a:buSzPct val="100000"/>
              <a:buNone/>
              <a:defRPr/>
            </a:pPr>
            <a:endParaRPr lang="pt-BR" sz="2400" dirty="0">
              <a:solidFill>
                <a:prstClr val="black"/>
              </a:solidFill>
            </a:endParaRPr>
          </a:p>
          <a:p>
            <a:pPr marL="1063943" lvl="2">
              <a:lnSpc>
                <a:spcPct val="150000"/>
              </a:lnSpc>
              <a:spcBef>
                <a:spcPts val="0"/>
              </a:spcBef>
              <a:buClrTx/>
              <a:buSzPct val="100000"/>
              <a:buFont typeface="Wingdings" pitchFamily="2" charset="2"/>
              <a:buChar char="ü"/>
              <a:defRPr/>
            </a:pPr>
            <a:endParaRPr lang="pt-BR" sz="2400" dirty="0">
              <a:solidFill>
                <a:prstClr val="black"/>
              </a:solidFill>
            </a:endParaRPr>
          </a:p>
        </p:txBody>
      </p:sp>
      <p:sp>
        <p:nvSpPr>
          <p:cNvPr id="4" name="CaixaDeTexto 3"/>
          <p:cNvSpPr txBox="1"/>
          <p:nvPr/>
        </p:nvSpPr>
        <p:spPr>
          <a:xfrm>
            <a:off x="660468" y="135880"/>
            <a:ext cx="7848872" cy="430887"/>
          </a:xfrm>
          <a:prstGeom prst="rect">
            <a:avLst/>
          </a:prstGeom>
          <a:noFill/>
        </p:spPr>
        <p:txBody>
          <a:bodyPr wrap="square" rtlCol="0">
            <a:spAutoFit/>
          </a:bodyPr>
          <a:lstStyle/>
          <a:p>
            <a:r>
              <a:rPr lang="pt-BR" sz="1400" dirty="0">
                <a:solidFill>
                  <a:srgbClr val="002060"/>
                </a:solidFill>
              </a:rPr>
              <a:t>MDIC</a:t>
            </a:r>
          </a:p>
          <a:p>
            <a:r>
              <a:rPr lang="pt-BR" sz="800" dirty="0">
                <a:solidFill>
                  <a:srgbClr val="002060"/>
                </a:solidFill>
              </a:rPr>
              <a:t>Ministério da Indústria, Comércio Exterior e Serviços</a:t>
            </a:r>
          </a:p>
        </p:txBody>
      </p:sp>
      <p:pic>
        <p:nvPicPr>
          <p:cNvPr id="5" name="Picture 4" descr="Descrição: http://www.designculture.com.br/wp-content/uploads/2014/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362" y="185837"/>
            <a:ext cx="522106" cy="29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8717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chemeClr val="tx1"/>
                </a:solidFill>
                <a:effectLst>
                  <a:outerShdw blurRad="38100" dist="38100" dir="2700000" algn="tl">
                    <a:srgbClr val="000000">
                      <a:alpha val="43137"/>
                    </a:srgbClr>
                  </a:outerShdw>
                </a:effectLst>
              </a:rPr>
              <a:t>NOVIDADE: IMPORTAÇÃO POR CONTA E ORDEM</a:t>
            </a:r>
            <a:endParaRPr lang="pt-BR" dirty="0"/>
          </a:p>
        </p:txBody>
      </p:sp>
      <p:sp>
        <p:nvSpPr>
          <p:cNvPr id="3" name="Espaço Reservado para Conteúdo 2"/>
          <p:cNvSpPr>
            <a:spLocks noGrp="1"/>
          </p:cNvSpPr>
          <p:nvPr>
            <p:ph idx="1"/>
          </p:nvPr>
        </p:nvSpPr>
        <p:spPr/>
        <p:txBody>
          <a:bodyPr>
            <a:normAutofit lnSpcReduction="10000"/>
          </a:bodyPr>
          <a:lstStyle/>
          <a:p>
            <a:pPr marL="1063943" lvl="2">
              <a:lnSpc>
                <a:spcPct val="150000"/>
              </a:lnSpc>
              <a:spcBef>
                <a:spcPts val="0"/>
              </a:spcBef>
              <a:buSzPct val="100000"/>
              <a:buFont typeface="Wingdings" pitchFamily="2" charset="2"/>
              <a:buChar char="ü"/>
              <a:defRPr/>
            </a:pPr>
            <a:r>
              <a:rPr lang="pt-BR" sz="2400" dirty="0">
                <a:solidFill>
                  <a:srgbClr val="000000"/>
                </a:solidFill>
                <a:latin typeface="Calibri" panose="020F0502020204030204" pitchFamily="34" charset="0"/>
              </a:rPr>
              <a:t> ISENÇÃO e SUSPENSÃO:</a:t>
            </a:r>
          </a:p>
          <a:p>
            <a:pPr marL="1063943" lvl="2">
              <a:lnSpc>
                <a:spcPct val="150000"/>
              </a:lnSpc>
              <a:spcBef>
                <a:spcPts val="0"/>
              </a:spcBef>
              <a:buSzPct val="100000"/>
              <a:buFont typeface="Wingdings" pitchFamily="2" charset="2"/>
              <a:buChar char="ü"/>
              <a:defRPr/>
            </a:pPr>
            <a:r>
              <a:rPr lang="pt-BR" sz="2400" b="1" dirty="0">
                <a:solidFill>
                  <a:prstClr val="black"/>
                </a:solidFill>
                <a:cs typeface="Arial" charset="0"/>
              </a:rPr>
              <a:t>Aquisições</a:t>
            </a:r>
            <a:r>
              <a:rPr lang="pt-BR" sz="2400" dirty="0">
                <a:solidFill>
                  <a:prstClr val="black"/>
                </a:solidFill>
                <a:cs typeface="Arial" charset="0"/>
              </a:rPr>
              <a:t> de insumos </a:t>
            </a:r>
            <a:r>
              <a:rPr lang="pt-BR" sz="2400" b="1" dirty="0">
                <a:solidFill>
                  <a:prstClr val="black"/>
                </a:solidFill>
                <a:cs typeface="Arial" charset="0"/>
              </a:rPr>
              <a:t>do exterior </a:t>
            </a:r>
            <a:r>
              <a:rPr lang="pt-BR" sz="2400" dirty="0">
                <a:solidFill>
                  <a:prstClr val="black"/>
                </a:solidFill>
                <a:cs typeface="Arial" charset="0"/>
              </a:rPr>
              <a:t>com </a:t>
            </a:r>
            <a:r>
              <a:rPr lang="pt-BR" sz="2400" b="1" dirty="0">
                <a:solidFill>
                  <a:prstClr val="black"/>
                </a:solidFill>
                <a:cs typeface="Arial" charset="0"/>
              </a:rPr>
              <a:t>desoneração tributária</a:t>
            </a:r>
            <a:r>
              <a:rPr lang="pt-BR" sz="2400" dirty="0">
                <a:solidFill>
                  <a:prstClr val="black"/>
                </a:solidFill>
                <a:cs typeface="Arial" charset="0"/>
              </a:rPr>
              <a:t>:</a:t>
            </a:r>
            <a:endParaRPr lang="pt-BR" sz="2400" dirty="0">
              <a:solidFill>
                <a:srgbClr val="000000"/>
              </a:solidFill>
              <a:latin typeface="Calibri" panose="020F0502020204030204" pitchFamily="34" charset="0"/>
            </a:endParaRPr>
          </a:p>
          <a:p>
            <a:pPr marL="1063943" lvl="2">
              <a:lnSpc>
                <a:spcPct val="150000"/>
              </a:lnSpc>
              <a:spcBef>
                <a:spcPts val="0"/>
              </a:spcBef>
              <a:buSzPct val="100000"/>
              <a:buFont typeface="Wingdings" pitchFamily="2" charset="2"/>
              <a:buChar char="ü"/>
              <a:defRPr/>
            </a:pPr>
            <a:r>
              <a:rPr lang="pt-BR" sz="2400" u="sng" dirty="0">
                <a:solidFill>
                  <a:srgbClr val="000000"/>
                </a:solidFill>
                <a:latin typeface="Calibri" panose="020F0502020204030204" pitchFamily="34" charset="0"/>
              </a:rPr>
              <a:t>ANTES</a:t>
            </a:r>
            <a:r>
              <a:rPr lang="pt-BR" sz="2400" dirty="0">
                <a:solidFill>
                  <a:srgbClr val="000000"/>
                </a:solidFill>
                <a:latin typeface="Calibri" panose="020F0502020204030204" pitchFamily="34" charset="0"/>
              </a:rPr>
              <a:t>: apenas as próprias empresas.</a:t>
            </a:r>
          </a:p>
          <a:p>
            <a:pPr marL="1063943" lvl="2">
              <a:lnSpc>
                <a:spcPct val="150000"/>
              </a:lnSpc>
              <a:spcBef>
                <a:spcPts val="0"/>
              </a:spcBef>
              <a:buSzPct val="100000"/>
              <a:buFont typeface="Wingdings" pitchFamily="2" charset="2"/>
              <a:buChar char="ü"/>
              <a:defRPr/>
            </a:pPr>
            <a:r>
              <a:rPr lang="pt-BR" sz="2400" u="sng" dirty="0">
                <a:solidFill>
                  <a:srgbClr val="000000"/>
                </a:solidFill>
                <a:latin typeface="Calibri" panose="020F0502020204030204" pitchFamily="34" charset="0"/>
              </a:rPr>
              <a:t>AGORA</a:t>
            </a:r>
            <a:r>
              <a:rPr lang="pt-BR" sz="2400" dirty="0">
                <a:solidFill>
                  <a:srgbClr val="000000"/>
                </a:solidFill>
                <a:latin typeface="Calibri" panose="020F0502020204030204" pitchFamily="34" charset="0"/>
              </a:rPr>
              <a:t>: Possibilidade de aquisição desonerada por terceiros, via importação por conta e ordem</a:t>
            </a:r>
          </a:p>
          <a:p>
            <a:pPr marL="835343" lvl="2" indent="0">
              <a:lnSpc>
                <a:spcPct val="150000"/>
              </a:lnSpc>
              <a:spcBef>
                <a:spcPts val="0"/>
              </a:spcBef>
              <a:buSzPct val="100000"/>
              <a:buNone/>
              <a:defRPr/>
            </a:pPr>
            <a:endParaRPr lang="pt-BR" dirty="0">
              <a:solidFill>
                <a:srgbClr val="000000"/>
              </a:solidFill>
              <a:latin typeface="Calibri" panose="020F0502020204030204" pitchFamily="34" charset="0"/>
            </a:endParaRPr>
          </a:p>
          <a:p>
            <a:pPr marL="1063943" lvl="2">
              <a:lnSpc>
                <a:spcPct val="150000"/>
              </a:lnSpc>
              <a:spcBef>
                <a:spcPts val="0"/>
              </a:spcBef>
              <a:buSzPct val="100000"/>
              <a:buFont typeface="Wingdings" pitchFamily="2" charset="2"/>
              <a:buChar char="ü"/>
              <a:defRPr/>
            </a:pPr>
            <a:endParaRPr lang="pt-BR" dirty="0">
              <a:solidFill>
                <a:srgbClr val="000000"/>
              </a:solidFill>
              <a:latin typeface="Calibri" panose="020F0502020204030204" pitchFamily="34" charset="0"/>
            </a:endParaRPr>
          </a:p>
          <a:p>
            <a:pPr marL="835343" lvl="2" indent="0">
              <a:lnSpc>
                <a:spcPct val="150000"/>
              </a:lnSpc>
              <a:spcBef>
                <a:spcPts val="0"/>
              </a:spcBef>
              <a:buSzPct val="100000"/>
              <a:buNone/>
              <a:defRPr/>
            </a:pPr>
            <a:endParaRPr lang="pt-BR" dirty="0">
              <a:solidFill>
                <a:prstClr val="black"/>
              </a:solidFill>
            </a:endParaRPr>
          </a:p>
          <a:p>
            <a:endParaRPr lang="pt-BR" dirty="0"/>
          </a:p>
        </p:txBody>
      </p:sp>
    </p:spTree>
    <p:extLst>
      <p:ext uri="{BB962C8B-B14F-4D97-AF65-F5344CB8AC3E}">
        <p14:creationId xmlns:p14="http://schemas.microsoft.com/office/powerpoint/2010/main" val="355637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Text Box 2"/>
          <p:cNvSpPr txBox="1">
            <a:spLocks noChangeArrowheads="1"/>
          </p:cNvSpPr>
          <p:nvPr/>
        </p:nvSpPr>
        <p:spPr bwMode="auto">
          <a:xfrm>
            <a:off x="381000" y="1828800"/>
            <a:ext cx="8153400" cy="839788"/>
          </a:xfrm>
          <a:prstGeom prst="rect">
            <a:avLst/>
          </a:prstGeom>
          <a:noFill/>
          <a:ln>
            <a:noFill/>
          </a:ln>
          <a:effectLst>
            <a:outerShdw dist="35921" dir="2700000" algn="ctr" rotWithShape="0">
              <a:srgbClr val="3333CC"/>
            </a:outerShdw>
          </a:effectLst>
          <a:extLst/>
        </p:spPr>
        <p:txBody>
          <a:bodyPr>
            <a:spAutoFit/>
          </a:bodyPr>
          <a:lstStyle/>
          <a:p>
            <a:pPr algn="ctr">
              <a:spcBef>
                <a:spcPct val="50000"/>
              </a:spcBef>
              <a:defRPr/>
            </a:pPr>
            <a:endParaRPr lang="pt-BR" sz="1000" i="0">
              <a:effectLst>
                <a:outerShdw blurRad="38100" dist="38100" dir="2700000" algn="tl">
                  <a:srgbClr val="000000"/>
                </a:outerShdw>
              </a:effectLst>
              <a:latin typeface="Lucida Sans Unicode" pitchFamily="34" charset="0"/>
              <a:cs typeface="+mn-cs"/>
            </a:endParaRPr>
          </a:p>
          <a:p>
            <a:pPr algn="ctr">
              <a:spcBef>
                <a:spcPct val="50000"/>
              </a:spcBef>
              <a:defRPr/>
            </a:pPr>
            <a:r>
              <a:rPr lang="pt-BR" i="0">
                <a:solidFill>
                  <a:srgbClr val="FFFF00"/>
                </a:solidFill>
                <a:effectLst>
                  <a:outerShdw blurRad="38100" dist="38100" dir="2700000" algn="tl">
                    <a:srgbClr val="000000"/>
                  </a:outerShdw>
                </a:effectLst>
                <a:latin typeface="Lucida Sans Unicode" pitchFamily="34" charset="0"/>
                <a:cs typeface="+mn-cs"/>
              </a:rPr>
              <a:t>   </a:t>
            </a:r>
            <a:endParaRPr lang="pt-BR" sz="2400">
              <a:solidFill>
                <a:srgbClr val="FFFF00"/>
              </a:solidFill>
              <a:effectLst>
                <a:outerShdw blurRad="38100" dist="38100" dir="2700000" algn="tl">
                  <a:srgbClr val="000000"/>
                </a:outerShdw>
              </a:effectLst>
              <a:latin typeface="Lucida Sans Unicode" pitchFamily="34" charset="0"/>
              <a:cs typeface="+mn-cs"/>
            </a:endParaRPr>
          </a:p>
        </p:txBody>
      </p:sp>
      <p:sp>
        <p:nvSpPr>
          <p:cNvPr id="328707" name="Rectangle 3"/>
          <p:cNvSpPr>
            <a:spLocks noChangeArrowheads="1"/>
          </p:cNvSpPr>
          <p:nvPr/>
        </p:nvSpPr>
        <p:spPr bwMode="auto">
          <a:xfrm>
            <a:off x="250825" y="765175"/>
            <a:ext cx="8515350" cy="5496889"/>
          </a:xfrm>
          <a:prstGeom prst="rect">
            <a:avLst/>
          </a:prstGeom>
          <a:noFill/>
          <a:ln>
            <a:noFill/>
          </a:ln>
          <a:effectLst/>
        </p:spPr>
        <p:txBody>
          <a:bodyPr>
            <a:spAutoFit/>
          </a:bodyPr>
          <a:lstStyle/>
          <a:p>
            <a:pPr algn="ctr" eaLnBrk="0" hangingPunct="0">
              <a:spcBef>
                <a:spcPct val="50000"/>
              </a:spcBef>
              <a:defRPr/>
            </a:pPr>
            <a:r>
              <a:rPr lang="pt-PT" sz="3200" dirty="0">
                <a:solidFill>
                  <a:srgbClr val="000099"/>
                </a:solidFill>
                <a:latin typeface="Times New Roman" pitchFamily="18" charset="0"/>
                <a:cs typeface="+mn-cs"/>
              </a:rPr>
              <a:t>DRAWBACK INTEGRADO SUSPENSÃO </a:t>
            </a:r>
          </a:p>
          <a:p>
            <a:pPr algn="ctr" eaLnBrk="0" hangingPunct="0">
              <a:spcBef>
                <a:spcPct val="50000"/>
              </a:spcBef>
              <a:defRPr/>
            </a:pPr>
            <a:endParaRPr lang="pt-PT" sz="2400" dirty="0">
              <a:solidFill>
                <a:srgbClr val="000099"/>
              </a:solidFill>
              <a:latin typeface="Times New Roman" pitchFamily="18" charset="0"/>
              <a:cs typeface="+mn-cs"/>
              <a:sym typeface="Wingdings"/>
            </a:endParaRPr>
          </a:p>
          <a:p>
            <a:pPr algn="ctr" eaLnBrk="0" hangingPunct="0">
              <a:spcBef>
                <a:spcPct val="50000"/>
              </a:spcBef>
              <a:defRPr/>
            </a:pPr>
            <a:endParaRPr lang="pt-PT" sz="2400" dirty="0">
              <a:solidFill>
                <a:srgbClr val="000099"/>
              </a:solidFill>
              <a:latin typeface="Times New Roman" pitchFamily="18" charset="0"/>
              <a:cs typeface="+mn-cs"/>
              <a:sym typeface="Wingdings"/>
            </a:endParaRPr>
          </a:p>
          <a:p>
            <a:pPr marL="342900" indent="-342900" algn="ctr" eaLnBrk="0" hangingPunct="0">
              <a:spcBef>
                <a:spcPct val="50000"/>
              </a:spcBef>
              <a:buFont typeface="Courier New" pitchFamily="49" charset="0"/>
              <a:buChar char="o"/>
              <a:defRPr/>
            </a:pPr>
            <a:r>
              <a:rPr lang="pt-PT" sz="2400" dirty="0">
                <a:solidFill>
                  <a:srgbClr val="000099"/>
                </a:solidFill>
                <a:cs typeface="+mn-cs"/>
              </a:rPr>
              <a:t>Estímulo à exportação, não é subsídio</a:t>
            </a:r>
          </a:p>
          <a:p>
            <a:pPr marL="342900" indent="-342900" algn="ctr" eaLnBrk="0" hangingPunct="0">
              <a:spcBef>
                <a:spcPct val="50000"/>
              </a:spcBef>
              <a:buFont typeface="Courier New" pitchFamily="49" charset="0"/>
              <a:buChar char="o"/>
              <a:defRPr/>
            </a:pPr>
            <a:endParaRPr lang="pt-PT" sz="2400" dirty="0">
              <a:solidFill>
                <a:srgbClr val="000099"/>
              </a:solidFill>
              <a:cs typeface="+mn-cs"/>
            </a:endParaRPr>
          </a:p>
          <a:p>
            <a:pPr marL="342900" indent="-342900" algn="ctr" eaLnBrk="0" hangingPunct="0">
              <a:lnSpc>
                <a:spcPct val="90000"/>
              </a:lnSpc>
              <a:spcBef>
                <a:spcPct val="100000"/>
              </a:spcBef>
              <a:buFont typeface="Courier New" pitchFamily="49" charset="0"/>
              <a:buChar char="o"/>
              <a:defRPr/>
            </a:pPr>
            <a:r>
              <a:rPr lang="pt-PT" sz="2400" dirty="0">
                <a:solidFill>
                  <a:srgbClr val="000099"/>
                </a:solidFill>
                <a:cs typeface="+mn-cs"/>
              </a:rPr>
              <a:t>Aumenta a competividade do produto nacional</a:t>
            </a:r>
          </a:p>
          <a:p>
            <a:pPr marL="342900" indent="-342900" algn="ctr" eaLnBrk="0" hangingPunct="0">
              <a:lnSpc>
                <a:spcPct val="90000"/>
              </a:lnSpc>
              <a:spcBef>
                <a:spcPct val="100000"/>
              </a:spcBef>
              <a:buFont typeface="Courier New" pitchFamily="49" charset="0"/>
              <a:buChar char="o"/>
              <a:defRPr/>
            </a:pPr>
            <a:endParaRPr lang="pt-PT" sz="2400" dirty="0">
              <a:solidFill>
                <a:srgbClr val="000099"/>
              </a:solidFill>
              <a:cs typeface="+mn-cs"/>
            </a:endParaRPr>
          </a:p>
          <a:p>
            <a:pPr algn="ctr" eaLnBrk="0" hangingPunct="0">
              <a:spcBef>
                <a:spcPct val="50000"/>
              </a:spcBef>
              <a:defRPr/>
            </a:pPr>
            <a:endParaRPr lang="pt-PT" sz="2800" dirty="0">
              <a:effectLst>
                <a:outerShdw blurRad="38100" dist="38100" dir="2700000" algn="tl">
                  <a:srgbClr val="808080"/>
                </a:outerShdw>
              </a:effectLst>
              <a:cs typeface="+mn-cs"/>
            </a:endParaRPr>
          </a:p>
          <a:p>
            <a:pPr algn="ctr" eaLnBrk="0" hangingPunct="0">
              <a:spcBef>
                <a:spcPct val="50000"/>
              </a:spcBef>
              <a:defRPr/>
            </a:pPr>
            <a:endParaRPr lang="pt-PT" sz="2800" dirty="0">
              <a:effectLst>
                <a:outerShdw blurRad="38100" dist="38100" dir="2700000" algn="tl">
                  <a:srgbClr val="808080"/>
                </a:outerShdw>
              </a:effectLst>
              <a:cs typeface="+mn-cs"/>
            </a:endParaRPr>
          </a:p>
        </p:txBody>
      </p:sp>
      <p:sp>
        <p:nvSpPr>
          <p:cNvPr id="10244" name="Text Box 4"/>
          <p:cNvSpPr txBox="1">
            <a:spLocks noChangeArrowheads="1"/>
          </p:cNvSpPr>
          <p:nvPr/>
        </p:nvSpPr>
        <p:spPr bwMode="auto">
          <a:xfrm>
            <a:off x="1889125" y="3460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eaLnBrk="0" hangingPunct="0">
              <a:lnSpc>
                <a:spcPct val="60000"/>
              </a:lnSpc>
              <a:spcBef>
                <a:spcPct val="50000"/>
              </a:spcBef>
              <a:buChar char="•"/>
              <a:defRPr sz="2600" b="1" i="1">
                <a:solidFill>
                  <a:schemeClr val="bg1"/>
                </a:solidFill>
                <a:latin typeface="Arial" charset="0"/>
              </a:defRPr>
            </a:lvl1pPr>
            <a:lvl2pPr marL="742950" indent="-285750" algn="just" eaLnBrk="0" hangingPunct="0">
              <a:lnSpc>
                <a:spcPct val="60000"/>
              </a:lnSpc>
              <a:spcBef>
                <a:spcPct val="50000"/>
              </a:spcBef>
              <a:buChar char="•"/>
              <a:defRPr sz="2600" b="1" i="1">
                <a:solidFill>
                  <a:schemeClr val="bg1"/>
                </a:solidFill>
                <a:latin typeface="Arial" charset="0"/>
              </a:defRPr>
            </a:lvl2pPr>
            <a:lvl3pPr marL="1143000" indent="-228600" algn="just" eaLnBrk="0" hangingPunct="0">
              <a:lnSpc>
                <a:spcPct val="60000"/>
              </a:lnSpc>
              <a:spcBef>
                <a:spcPct val="50000"/>
              </a:spcBef>
              <a:buChar char="•"/>
              <a:defRPr sz="2600" b="1" i="1">
                <a:solidFill>
                  <a:schemeClr val="bg1"/>
                </a:solidFill>
                <a:latin typeface="Arial" charset="0"/>
              </a:defRPr>
            </a:lvl3pPr>
            <a:lvl4pPr marL="1600200" indent="-228600" algn="just" eaLnBrk="0" hangingPunct="0">
              <a:lnSpc>
                <a:spcPct val="60000"/>
              </a:lnSpc>
              <a:spcBef>
                <a:spcPct val="50000"/>
              </a:spcBef>
              <a:buChar char="•"/>
              <a:defRPr sz="2600" b="1" i="1">
                <a:solidFill>
                  <a:schemeClr val="bg1"/>
                </a:solidFill>
                <a:latin typeface="Arial" charset="0"/>
              </a:defRPr>
            </a:lvl4pPr>
            <a:lvl5pPr marL="2057400" indent="-228600" algn="just" eaLnBrk="0" hangingPunct="0">
              <a:lnSpc>
                <a:spcPct val="60000"/>
              </a:lnSpc>
              <a:spcBef>
                <a:spcPct val="50000"/>
              </a:spcBef>
              <a:buChar char="•"/>
              <a:defRPr sz="2600" b="1" i="1">
                <a:solidFill>
                  <a:schemeClr val="bg1"/>
                </a:solidFill>
                <a:latin typeface="Arial" charset="0"/>
              </a:defRPr>
            </a:lvl5pPr>
            <a:lvl6pPr marL="2514600" indent="-228600" algn="just" eaLnBrk="0" fontAlgn="base" hangingPunct="0">
              <a:lnSpc>
                <a:spcPct val="60000"/>
              </a:lnSpc>
              <a:spcBef>
                <a:spcPct val="50000"/>
              </a:spcBef>
              <a:spcAft>
                <a:spcPct val="0"/>
              </a:spcAft>
              <a:buChar char="•"/>
              <a:defRPr sz="2600" b="1" i="1">
                <a:solidFill>
                  <a:schemeClr val="bg1"/>
                </a:solidFill>
                <a:latin typeface="Arial" charset="0"/>
              </a:defRPr>
            </a:lvl6pPr>
            <a:lvl7pPr marL="2971800" indent="-228600" algn="just" eaLnBrk="0" fontAlgn="base" hangingPunct="0">
              <a:lnSpc>
                <a:spcPct val="60000"/>
              </a:lnSpc>
              <a:spcBef>
                <a:spcPct val="50000"/>
              </a:spcBef>
              <a:spcAft>
                <a:spcPct val="0"/>
              </a:spcAft>
              <a:buChar char="•"/>
              <a:defRPr sz="2600" b="1" i="1">
                <a:solidFill>
                  <a:schemeClr val="bg1"/>
                </a:solidFill>
                <a:latin typeface="Arial" charset="0"/>
              </a:defRPr>
            </a:lvl7pPr>
            <a:lvl8pPr marL="3429000" indent="-228600" algn="just" eaLnBrk="0" fontAlgn="base" hangingPunct="0">
              <a:lnSpc>
                <a:spcPct val="60000"/>
              </a:lnSpc>
              <a:spcBef>
                <a:spcPct val="50000"/>
              </a:spcBef>
              <a:spcAft>
                <a:spcPct val="0"/>
              </a:spcAft>
              <a:buChar char="•"/>
              <a:defRPr sz="2600" b="1" i="1">
                <a:solidFill>
                  <a:schemeClr val="bg1"/>
                </a:solidFill>
                <a:latin typeface="Arial" charset="0"/>
              </a:defRPr>
            </a:lvl8pPr>
            <a:lvl9pPr marL="3886200" indent="-228600" algn="just" eaLnBrk="0" fontAlgn="base" hangingPunct="0">
              <a:lnSpc>
                <a:spcPct val="60000"/>
              </a:lnSpc>
              <a:spcBef>
                <a:spcPct val="50000"/>
              </a:spcBef>
              <a:spcAft>
                <a:spcPct val="0"/>
              </a:spcAft>
              <a:buChar char="•"/>
              <a:defRPr sz="2600" b="1" i="1">
                <a:solidFill>
                  <a:schemeClr val="bg1"/>
                </a:solidFill>
                <a:latin typeface="Arial" charset="0"/>
              </a:defRPr>
            </a:lvl9pPr>
          </a:lstStyle>
          <a:p>
            <a:pPr algn="l" eaLnBrk="1" hangingPunct="1">
              <a:lnSpc>
                <a:spcPct val="100000"/>
              </a:lnSpc>
              <a:spcBef>
                <a:spcPct val="0"/>
              </a:spcBef>
              <a:buFontTx/>
              <a:buNone/>
            </a:pPr>
            <a:endParaRPr lang="pt-BR" sz="2400" b="0" i="0">
              <a:solidFill>
                <a:schemeClr val="tx1"/>
              </a:solidFill>
              <a:latin typeface="Times New Roman" pitchFamily="18" charset="0"/>
            </a:endParaRPr>
          </a:p>
        </p:txBody>
      </p:sp>
      <p:sp>
        <p:nvSpPr>
          <p:cNvPr id="10246" name="Text Box 6"/>
          <p:cNvSpPr txBox="1">
            <a:spLocks noChangeArrowheads="1"/>
          </p:cNvSpPr>
          <p:nvPr/>
        </p:nvSpPr>
        <p:spPr bwMode="auto">
          <a:xfrm>
            <a:off x="1187450" y="404813"/>
            <a:ext cx="6337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lnSpc>
                <a:spcPct val="60000"/>
              </a:lnSpc>
              <a:spcBef>
                <a:spcPct val="50000"/>
              </a:spcBef>
              <a:buChar char="•"/>
              <a:defRPr sz="2600" b="1" i="1">
                <a:solidFill>
                  <a:schemeClr val="bg1"/>
                </a:solidFill>
                <a:latin typeface="Arial" charset="0"/>
              </a:defRPr>
            </a:lvl1pPr>
            <a:lvl2pPr marL="742950" indent="-285750" algn="just" eaLnBrk="0" hangingPunct="0">
              <a:lnSpc>
                <a:spcPct val="60000"/>
              </a:lnSpc>
              <a:spcBef>
                <a:spcPct val="50000"/>
              </a:spcBef>
              <a:buChar char="•"/>
              <a:defRPr sz="2600" b="1" i="1">
                <a:solidFill>
                  <a:schemeClr val="bg1"/>
                </a:solidFill>
                <a:latin typeface="Arial" charset="0"/>
              </a:defRPr>
            </a:lvl2pPr>
            <a:lvl3pPr marL="1143000" indent="-228600" algn="just" eaLnBrk="0" hangingPunct="0">
              <a:lnSpc>
                <a:spcPct val="60000"/>
              </a:lnSpc>
              <a:spcBef>
                <a:spcPct val="50000"/>
              </a:spcBef>
              <a:buChar char="•"/>
              <a:defRPr sz="2600" b="1" i="1">
                <a:solidFill>
                  <a:schemeClr val="bg1"/>
                </a:solidFill>
                <a:latin typeface="Arial" charset="0"/>
              </a:defRPr>
            </a:lvl3pPr>
            <a:lvl4pPr marL="1600200" indent="-228600" algn="just" eaLnBrk="0" hangingPunct="0">
              <a:lnSpc>
                <a:spcPct val="60000"/>
              </a:lnSpc>
              <a:spcBef>
                <a:spcPct val="50000"/>
              </a:spcBef>
              <a:buChar char="•"/>
              <a:defRPr sz="2600" b="1" i="1">
                <a:solidFill>
                  <a:schemeClr val="bg1"/>
                </a:solidFill>
                <a:latin typeface="Arial" charset="0"/>
              </a:defRPr>
            </a:lvl4pPr>
            <a:lvl5pPr marL="2057400" indent="-228600" algn="just" eaLnBrk="0" hangingPunct="0">
              <a:lnSpc>
                <a:spcPct val="60000"/>
              </a:lnSpc>
              <a:spcBef>
                <a:spcPct val="50000"/>
              </a:spcBef>
              <a:buChar char="•"/>
              <a:defRPr sz="2600" b="1" i="1">
                <a:solidFill>
                  <a:schemeClr val="bg1"/>
                </a:solidFill>
                <a:latin typeface="Arial" charset="0"/>
              </a:defRPr>
            </a:lvl5pPr>
            <a:lvl6pPr marL="2514600" indent="-228600" algn="just" eaLnBrk="0" fontAlgn="base" hangingPunct="0">
              <a:lnSpc>
                <a:spcPct val="60000"/>
              </a:lnSpc>
              <a:spcBef>
                <a:spcPct val="50000"/>
              </a:spcBef>
              <a:spcAft>
                <a:spcPct val="0"/>
              </a:spcAft>
              <a:buChar char="•"/>
              <a:defRPr sz="2600" b="1" i="1">
                <a:solidFill>
                  <a:schemeClr val="bg1"/>
                </a:solidFill>
                <a:latin typeface="Arial" charset="0"/>
              </a:defRPr>
            </a:lvl6pPr>
            <a:lvl7pPr marL="2971800" indent="-228600" algn="just" eaLnBrk="0" fontAlgn="base" hangingPunct="0">
              <a:lnSpc>
                <a:spcPct val="60000"/>
              </a:lnSpc>
              <a:spcBef>
                <a:spcPct val="50000"/>
              </a:spcBef>
              <a:spcAft>
                <a:spcPct val="0"/>
              </a:spcAft>
              <a:buChar char="•"/>
              <a:defRPr sz="2600" b="1" i="1">
                <a:solidFill>
                  <a:schemeClr val="bg1"/>
                </a:solidFill>
                <a:latin typeface="Arial" charset="0"/>
              </a:defRPr>
            </a:lvl7pPr>
            <a:lvl8pPr marL="3429000" indent="-228600" algn="just" eaLnBrk="0" fontAlgn="base" hangingPunct="0">
              <a:lnSpc>
                <a:spcPct val="60000"/>
              </a:lnSpc>
              <a:spcBef>
                <a:spcPct val="50000"/>
              </a:spcBef>
              <a:spcAft>
                <a:spcPct val="0"/>
              </a:spcAft>
              <a:buChar char="•"/>
              <a:defRPr sz="2600" b="1" i="1">
                <a:solidFill>
                  <a:schemeClr val="bg1"/>
                </a:solidFill>
                <a:latin typeface="Arial" charset="0"/>
              </a:defRPr>
            </a:lvl8pPr>
            <a:lvl9pPr marL="3886200" indent="-228600" algn="just" eaLnBrk="0" fontAlgn="base" hangingPunct="0">
              <a:lnSpc>
                <a:spcPct val="60000"/>
              </a:lnSpc>
              <a:spcBef>
                <a:spcPct val="50000"/>
              </a:spcBef>
              <a:spcAft>
                <a:spcPct val="0"/>
              </a:spcAft>
              <a:buChar char="•"/>
              <a:defRPr sz="2600" b="1" i="1">
                <a:solidFill>
                  <a:schemeClr val="bg1"/>
                </a:solidFill>
                <a:latin typeface="Arial" charset="0"/>
              </a:defRPr>
            </a:lvl9pPr>
          </a:lstStyle>
          <a:p>
            <a:pPr algn="l" eaLnBrk="1" hangingPunct="1">
              <a:lnSpc>
                <a:spcPct val="100000"/>
              </a:lnSpc>
              <a:buFontTx/>
              <a:buNone/>
            </a:pPr>
            <a:endParaRPr lang="pt-BR" sz="2000" dirty="0">
              <a:solidFill>
                <a:schemeClr val="tx1"/>
              </a:solidFill>
              <a:latin typeface="Tahoma" pitchFamily="34" charset="0"/>
            </a:endParaRPr>
          </a:p>
        </p:txBody>
      </p:sp>
      <p:sp>
        <p:nvSpPr>
          <p:cNvPr id="10" name="CaixaDeTexto 9"/>
          <p:cNvSpPr txBox="1"/>
          <p:nvPr/>
        </p:nvSpPr>
        <p:spPr>
          <a:xfrm>
            <a:off x="660468" y="135880"/>
            <a:ext cx="7848872" cy="430887"/>
          </a:xfrm>
          <a:prstGeom prst="rect">
            <a:avLst/>
          </a:prstGeom>
          <a:noFill/>
        </p:spPr>
        <p:txBody>
          <a:bodyPr wrap="square" rtlCol="0">
            <a:spAutoFit/>
          </a:bodyPr>
          <a:lstStyle/>
          <a:p>
            <a:r>
              <a:rPr lang="pt-BR" sz="1400" dirty="0">
                <a:solidFill>
                  <a:srgbClr val="002060"/>
                </a:solidFill>
              </a:rPr>
              <a:t>MDIC</a:t>
            </a:r>
          </a:p>
          <a:p>
            <a:r>
              <a:rPr lang="pt-BR" sz="800" dirty="0">
                <a:solidFill>
                  <a:srgbClr val="002060"/>
                </a:solidFill>
              </a:rPr>
              <a:t>Ministério da Indústria, Comércio Exterior e Serviços</a:t>
            </a:r>
          </a:p>
        </p:txBody>
      </p:sp>
      <p:pic>
        <p:nvPicPr>
          <p:cNvPr id="11" name="Picture 4" descr="Descrição: http://www.designculture.com.br/wp-content/uploads/2014/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362" y="185837"/>
            <a:ext cx="522106" cy="29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plit orient="ver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chemeClr val="tx1"/>
                </a:solidFill>
                <a:effectLst>
                  <a:outerShdw blurRad="38100" dist="38100" dir="2700000" algn="tl">
                    <a:srgbClr val="000000">
                      <a:alpha val="43137"/>
                    </a:srgbClr>
                  </a:outerShdw>
                </a:effectLst>
              </a:rPr>
              <a:t>NOVIDADE: IMPORTAÇÃO POR CONTA E ORDEM</a:t>
            </a:r>
            <a:endParaRPr lang="pt-BR" dirty="0"/>
          </a:p>
        </p:txBody>
      </p:sp>
      <p:sp>
        <p:nvSpPr>
          <p:cNvPr id="3" name="Espaço Reservado para Conteúdo 2"/>
          <p:cNvSpPr>
            <a:spLocks noGrp="1"/>
          </p:cNvSpPr>
          <p:nvPr>
            <p:ph idx="1"/>
          </p:nvPr>
        </p:nvSpPr>
        <p:spPr/>
        <p:txBody>
          <a:bodyPr>
            <a:normAutofit fontScale="92500" lnSpcReduction="10000"/>
          </a:bodyPr>
          <a:lstStyle/>
          <a:p>
            <a:pPr marL="1063943" lvl="2">
              <a:lnSpc>
                <a:spcPct val="150000"/>
              </a:lnSpc>
              <a:spcBef>
                <a:spcPts val="0"/>
              </a:spcBef>
              <a:buSzPct val="100000"/>
              <a:buFont typeface="Wingdings" pitchFamily="2" charset="2"/>
              <a:buChar char="ü"/>
              <a:defRPr/>
            </a:pPr>
            <a:r>
              <a:rPr lang="pt-BR" dirty="0">
                <a:solidFill>
                  <a:srgbClr val="000000"/>
                </a:solidFill>
                <a:latin typeface="Calibri" panose="020F0502020204030204" pitchFamily="34" charset="0"/>
              </a:rPr>
              <a:t> </a:t>
            </a:r>
            <a:r>
              <a:rPr lang="pt-BR" sz="2400" dirty="0">
                <a:solidFill>
                  <a:prstClr val="black"/>
                </a:solidFill>
                <a:cs typeface="Arial" charset="0"/>
              </a:rPr>
              <a:t>Visa </a:t>
            </a:r>
            <a:r>
              <a:rPr lang="pt-BR" sz="2400" b="1" dirty="0">
                <a:solidFill>
                  <a:schemeClr val="accent6">
                    <a:lumMod val="75000"/>
                  </a:schemeClr>
                </a:solidFill>
                <a:cs typeface="Arial" charset="0"/>
              </a:rPr>
              <a:t>aumentar a inserção de micro, pequenas e médias </a:t>
            </a:r>
            <a:r>
              <a:rPr lang="pt-BR" sz="2400" dirty="0">
                <a:cs typeface="Arial" charset="0"/>
              </a:rPr>
              <a:t>empresas no comércio </a:t>
            </a:r>
            <a:r>
              <a:rPr lang="pt-BR" sz="2400" b="1" dirty="0">
                <a:solidFill>
                  <a:schemeClr val="accent6">
                    <a:lumMod val="75000"/>
                  </a:schemeClr>
                </a:solidFill>
                <a:cs typeface="Arial" charset="0"/>
              </a:rPr>
              <a:t>internacional</a:t>
            </a:r>
            <a:r>
              <a:rPr lang="pt-BR" sz="2400" dirty="0">
                <a:solidFill>
                  <a:prstClr val="black"/>
                </a:solidFill>
                <a:cs typeface="Arial" charset="0"/>
              </a:rPr>
              <a:t>; e</a:t>
            </a:r>
          </a:p>
          <a:p>
            <a:pPr marL="1063943" lvl="2">
              <a:lnSpc>
                <a:spcPct val="150000"/>
              </a:lnSpc>
              <a:spcBef>
                <a:spcPts val="0"/>
              </a:spcBef>
              <a:buSzPct val="100000"/>
              <a:buFont typeface="Wingdings" pitchFamily="2" charset="2"/>
              <a:buChar char="ü"/>
              <a:defRPr/>
            </a:pPr>
            <a:r>
              <a:rPr lang="pt-BR" sz="2400" dirty="0">
                <a:solidFill>
                  <a:prstClr val="black"/>
                </a:solidFill>
                <a:cs typeface="Arial" charset="0"/>
              </a:rPr>
              <a:t>Possibilitar às empresas focar esforços em seus negócios principais. </a:t>
            </a:r>
          </a:p>
          <a:p>
            <a:pPr marL="835343" lvl="2" indent="0">
              <a:lnSpc>
                <a:spcPct val="150000"/>
              </a:lnSpc>
              <a:spcBef>
                <a:spcPts val="0"/>
              </a:spcBef>
              <a:buSzPct val="100000"/>
              <a:buNone/>
              <a:defRPr/>
            </a:pPr>
            <a:r>
              <a:rPr lang="pt-BR" sz="2400" dirty="0">
                <a:solidFill>
                  <a:prstClr val="black"/>
                </a:solidFill>
                <a:cs typeface="Arial" charset="0"/>
              </a:rPr>
              <a:t>Maiores informações e passo a passo nos: </a:t>
            </a:r>
          </a:p>
          <a:p>
            <a:pPr marL="0" lvl="2" indent="0" algn="ctr" eaLnBrk="1" hangingPunct="1">
              <a:spcBef>
                <a:spcPct val="0"/>
              </a:spcBef>
              <a:buNone/>
              <a:defRPr/>
            </a:pPr>
            <a:r>
              <a:rPr lang="pt-BR" sz="2400" b="1" kern="1200" dirty="0">
                <a:solidFill>
                  <a:prstClr val="white"/>
                </a:solidFill>
                <a:latin typeface="Calibri"/>
                <a:ea typeface="+mn-ea"/>
                <a:cs typeface="+mn-cs"/>
              </a:rPr>
              <a:t>Manuais: Suspensão e </a:t>
            </a:r>
            <a:r>
              <a:rPr lang="pt-BR" sz="2400" b="1" kern="1200" dirty="0">
                <a:solidFill>
                  <a:prstClr val="white"/>
                </a:solidFill>
                <a:latin typeface="Calibri"/>
                <a:ea typeface="+mn-ea"/>
                <a:cs typeface="+mn-cs"/>
                <a:hlinkClick r:id="rId2"/>
              </a:rPr>
              <a:t>http://portal.siscomex.gov.br/informativos/manuais</a:t>
            </a:r>
            <a:endParaRPr lang="pt-BR" altLang="pt-BR" sz="2400" b="1" kern="1200" dirty="0">
              <a:solidFill>
                <a:prstClr val="white"/>
              </a:solidFill>
              <a:latin typeface="Calibri"/>
              <a:ea typeface="+mn-ea"/>
              <a:cs typeface="+mn-cs"/>
            </a:endParaRPr>
          </a:p>
          <a:p>
            <a:pPr marL="835343" lvl="2" indent="0">
              <a:lnSpc>
                <a:spcPct val="150000"/>
              </a:lnSpc>
              <a:spcBef>
                <a:spcPts val="0"/>
              </a:spcBef>
              <a:buSzPct val="100000"/>
              <a:buNone/>
              <a:defRPr/>
            </a:pPr>
            <a:r>
              <a:rPr lang="pt-BR" dirty="0">
                <a:solidFill>
                  <a:prstClr val="black"/>
                </a:solidFill>
                <a:cs typeface="Arial" charset="0"/>
              </a:rPr>
              <a:t> </a:t>
            </a:r>
          </a:p>
          <a:p>
            <a:pPr marL="835343" lvl="2" indent="0">
              <a:lnSpc>
                <a:spcPct val="150000"/>
              </a:lnSpc>
              <a:spcBef>
                <a:spcPts val="0"/>
              </a:spcBef>
              <a:buSzPct val="100000"/>
              <a:buNone/>
              <a:defRPr/>
            </a:pPr>
            <a:endParaRPr lang="pt-BR" dirty="0">
              <a:solidFill>
                <a:prstClr val="black"/>
              </a:solidFill>
              <a:cs typeface="Arial" charset="0"/>
            </a:endParaRPr>
          </a:p>
          <a:p>
            <a:pPr marL="1063943" lvl="2">
              <a:lnSpc>
                <a:spcPct val="150000"/>
              </a:lnSpc>
              <a:spcBef>
                <a:spcPts val="0"/>
              </a:spcBef>
              <a:buSzPct val="100000"/>
              <a:buFont typeface="Wingdings" pitchFamily="2" charset="2"/>
              <a:buChar char="ü"/>
              <a:defRPr/>
            </a:pPr>
            <a:endParaRPr lang="pt-BR" dirty="0">
              <a:solidFill>
                <a:prstClr val="black"/>
              </a:solidFill>
              <a:cs typeface="Arial" charset="0"/>
            </a:endParaRPr>
          </a:p>
          <a:p>
            <a:pPr marL="1063943" lvl="2">
              <a:lnSpc>
                <a:spcPct val="150000"/>
              </a:lnSpc>
              <a:spcBef>
                <a:spcPts val="0"/>
              </a:spcBef>
              <a:buSzPct val="100000"/>
              <a:buFont typeface="Wingdings" pitchFamily="2" charset="2"/>
              <a:buChar char="ü"/>
              <a:defRPr/>
            </a:pPr>
            <a:endParaRPr lang="pt-BR" dirty="0">
              <a:solidFill>
                <a:srgbClr val="000000"/>
              </a:solidFill>
              <a:latin typeface="Calibri" panose="020F0502020204030204" pitchFamily="34" charset="0"/>
            </a:endParaRPr>
          </a:p>
          <a:p>
            <a:pPr marL="835343" lvl="2" indent="0">
              <a:lnSpc>
                <a:spcPct val="150000"/>
              </a:lnSpc>
              <a:spcBef>
                <a:spcPts val="0"/>
              </a:spcBef>
              <a:buSzPct val="100000"/>
              <a:buNone/>
              <a:defRPr/>
            </a:pPr>
            <a:endParaRPr lang="pt-BR" dirty="0">
              <a:solidFill>
                <a:srgbClr val="000000"/>
              </a:solidFill>
              <a:latin typeface="Calibri" panose="020F0502020204030204" pitchFamily="34" charset="0"/>
            </a:endParaRPr>
          </a:p>
          <a:p>
            <a:pPr marL="1063943" lvl="2">
              <a:lnSpc>
                <a:spcPct val="150000"/>
              </a:lnSpc>
              <a:spcBef>
                <a:spcPts val="0"/>
              </a:spcBef>
              <a:buSzPct val="100000"/>
              <a:buFont typeface="Wingdings" pitchFamily="2" charset="2"/>
              <a:buChar char="ü"/>
              <a:defRPr/>
            </a:pPr>
            <a:endParaRPr lang="pt-BR" dirty="0">
              <a:solidFill>
                <a:srgbClr val="000000"/>
              </a:solidFill>
              <a:latin typeface="Calibri" panose="020F0502020204030204" pitchFamily="34" charset="0"/>
            </a:endParaRPr>
          </a:p>
          <a:p>
            <a:pPr marL="835343" lvl="2" indent="0">
              <a:lnSpc>
                <a:spcPct val="150000"/>
              </a:lnSpc>
              <a:spcBef>
                <a:spcPts val="0"/>
              </a:spcBef>
              <a:buSzPct val="100000"/>
              <a:buNone/>
              <a:defRPr/>
            </a:pPr>
            <a:endParaRPr lang="pt-BR" dirty="0">
              <a:solidFill>
                <a:prstClr val="black"/>
              </a:solidFill>
            </a:endParaRPr>
          </a:p>
          <a:p>
            <a:endParaRPr lang="pt-BR" dirty="0"/>
          </a:p>
        </p:txBody>
      </p:sp>
    </p:spTree>
    <p:extLst>
      <p:ext uri="{BB962C8B-B14F-4D97-AF65-F5344CB8AC3E}">
        <p14:creationId xmlns:p14="http://schemas.microsoft.com/office/powerpoint/2010/main" val="29240247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DCE46554-FBD1-442B-8A4B-2B8308ACDD49}"/>
              </a:ext>
            </a:extLst>
          </p:cNvPr>
          <p:cNvSpPr txBox="1"/>
          <p:nvPr/>
        </p:nvSpPr>
        <p:spPr>
          <a:xfrm>
            <a:off x="323750" y="1772816"/>
            <a:ext cx="8241504" cy="6540252"/>
          </a:xfrm>
          <a:prstGeom prst="rect">
            <a:avLst/>
          </a:prstGeom>
          <a:noFill/>
        </p:spPr>
        <p:txBody>
          <a:bodyPr wrap="square" rtlCol="0">
            <a:spAutoFit/>
          </a:bodyPr>
          <a:lstStyle/>
          <a:p>
            <a:pPr marL="342900" indent="-342900" algn="just">
              <a:spcBef>
                <a:spcPts val="600"/>
              </a:spcBef>
              <a:spcAft>
                <a:spcPts val="1200"/>
              </a:spcAft>
              <a:buFont typeface="Arial" panose="020B0604020202020204" pitchFamily="34" charset="0"/>
              <a:buChar char="•"/>
              <a:defRPr/>
            </a:pPr>
            <a:r>
              <a:rPr lang="pt-BR" sz="2250" dirty="0">
                <a:solidFill>
                  <a:prstClr val="black"/>
                </a:solidFill>
                <a:cs typeface="Arial" charset="0"/>
              </a:rPr>
              <a:t>Em </a:t>
            </a:r>
            <a:r>
              <a:rPr lang="pt-BR" sz="2250" b="1" dirty="0">
                <a:solidFill>
                  <a:prstClr val="black"/>
                </a:solidFill>
                <a:cs typeface="Arial" charset="0"/>
              </a:rPr>
              <a:t>operação</a:t>
            </a:r>
            <a:r>
              <a:rPr lang="pt-BR" sz="2250" dirty="0">
                <a:solidFill>
                  <a:prstClr val="black"/>
                </a:solidFill>
                <a:cs typeface="Arial" charset="0"/>
              </a:rPr>
              <a:t> a partir de </a:t>
            </a:r>
            <a:r>
              <a:rPr lang="pt-BR" sz="2250" b="1" dirty="0">
                <a:solidFill>
                  <a:srgbClr val="4F81BD"/>
                </a:solidFill>
                <a:cs typeface="Arial" charset="0"/>
              </a:rPr>
              <a:t>outubro/2017</a:t>
            </a:r>
          </a:p>
          <a:p>
            <a:pPr marL="342900" lvl="1" indent="-342900" algn="just">
              <a:spcBef>
                <a:spcPts val="600"/>
              </a:spcBef>
              <a:spcAft>
                <a:spcPts val="1200"/>
              </a:spcAft>
              <a:buFont typeface="Arial" panose="020B0604020202020204" pitchFamily="34" charset="0"/>
              <a:buChar char="•"/>
              <a:defRPr/>
            </a:pPr>
            <a:r>
              <a:rPr lang="pt-BR" sz="2250" dirty="0">
                <a:solidFill>
                  <a:prstClr val="black"/>
                </a:solidFill>
                <a:cs typeface="Arial" charset="0"/>
              </a:rPr>
              <a:t>Na </a:t>
            </a:r>
            <a:r>
              <a:rPr lang="pt-BR" sz="2250" b="1" dirty="0">
                <a:solidFill>
                  <a:srgbClr val="4F81BD"/>
                </a:solidFill>
                <a:cs typeface="Arial" charset="0"/>
              </a:rPr>
              <a:t>1ª fase </a:t>
            </a:r>
            <a:r>
              <a:rPr lang="pt-BR" sz="2250" dirty="0">
                <a:solidFill>
                  <a:prstClr val="black"/>
                </a:solidFill>
                <a:cs typeface="Arial" charset="0"/>
              </a:rPr>
              <a:t>de implantação a </a:t>
            </a:r>
            <a:r>
              <a:rPr lang="pt-BR" sz="2250" b="1" dirty="0">
                <a:solidFill>
                  <a:prstClr val="black"/>
                </a:solidFill>
                <a:cs typeface="Arial" charset="0"/>
              </a:rPr>
              <a:t>DU-E</a:t>
            </a:r>
            <a:r>
              <a:rPr lang="pt-BR" sz="2250" dirty="0">
                <a:solidFill>
                  <a:prstClr val="black"/>
                </a:solidFill>
                <a:cs typeface="Arial" charset="0"/>
              </a:rPr>
              <a:t> pode ser utilizada para </a:t>
            </a:r>
            <a:r>
              <a:rPr lang="pt-BR" sz="2250" b="1" dirty="0">
                <a:solidFill>
                  <a:prstClr val="black"/>
                </a:solidFill>
                <a:cs typeface="Arial" charset="0"/>
              </a:rPr>
              <a:t>comprovar exportações no </a:t>
            </a:r>
            <a:r>
              <a:rPr lang="pt-BR" sz="2250" b="1" dirty="0">
                <a:solidFill>
                  <a:srgbClr val="4F81BD"/>
                </a:solidFill>
                <a:cs typeface="Arial" charset="0"/>
              </a:rPr>
              <a:t>Drawback Integrado Suspensão</a:t>
            </a:r>
            <a:endParaRPr lang="pt-BR" sz="2250" dirty="0">
              <a:solidFill>
                <a:prstClr val="black"/>
              </a:solidFill>
              <a:cs typeface="Arial" charset="0"/>
            </a:endParaRPr>
          </a:p>
          <a:p>
            <a:pPr marL="342900" lvl="1" indent="-342900" algn="just">
              <a:spcBef>
                <a:spcPts val="600"/>
              </a:spcBef>
              <a:spcAft>
                <a:spcPts val="1200"/>
              </a:spcAft>
              <a:buFont typeface="Arial" panose="020B0604020202020204" pitchFamily="34" charset="0"/>
              <a:buChar char="•"/>
              <a:defRPr/>
            </a:pPr>
            <a:r>
              <a:rPr lang="pt-BR" sz="2250" dirty="0">
                <a:solidFill>
                  <a:prstClr val="black"/>
                </a:solidFill>
                <a:cs typeface="Arial" charset="0"/>
              </a:rPr>
              <a:t>Abrangeu </a:t>
            </a:r>
            <a:r>
              <a:rPr lang="pt-BR" sz="2250" b="1" dirty="0">
                <a:solidFill>
                  <a:prstClr val="black"/>
                </a:solidFill>
                <a:cs typeface="Arial" charset="0"/>
              </a:rPr>
              <a:t>Atos Concessórios</a:t>
            </a:r>
            <a:r>
              <a:rPr lang="pt-BR" sz="2250" dirty="0">
                <a:solidFill>
                  <a:prstClr val="black"/>
                </a:solidFill>
                <a:cs typeface="Arial" charset="0"/>
              </a:rPr>
              <a:t> (AC) dos </a:t>
            </a:r>
            <a:r>
              <a:rPr lang="pt-BR" sz="2250" b="1" dirty="0">
                <a:solidFill>
                  <a:srgbClr val="4F81BD"/>
                </a:solidFill>
                <a:cs typeface="Arial" charset="0"/>
              </a:rPr>
              <a:t>tipos “Comum” e “Genérico”</a:t>
            </a:r>
            <a:endParaRPr lang="pt-BR" sz="2250" dirty="0">
              <a:solidFill>
                <a:prstClr val="black"/>
              </a:solidFill>
              <a:cs typeface="Arial" charset="0"/>
            </a:endParaRPr>
          </a:p>
          <a:p>
            <a:pPr marL="342900" lvl="1" indent="-342900" algn="just">
              <a:spcBef>
                <a:spcPts val="600"/>
              </a:spcBef>
              <a:spcAft>
                <a:spcPts val="1200"/>
              </a:spcAft>
              <a:buFont typeface="Arial" panose="020B0604020202020204" pitchFamily="34" charset="0"/>
              <a:buChar char="•"/>
              <a:defRPr/>
            </a:pPr>
            <a:r>
              <a:rPr lang="pt-BR" sz="2250" dirty="0">
                <a:solidFill>
                  <a:prstClr val="black"/>
                </a:solidFill>
                <a:cs typeface="Arial" charset="0"/>
              </a:rPr>
              <a:t>Para </a:t>
            </a:r>
            <a:r>
              <a:rPr lang="pt-BR" sz="2250" b="1" dirty="0">
                <a:solidFill>
                  <a:prstClr val="black"/>
                </a:solidFill>
                <a:cs typeface="Arial" charset="0"/>
              </a:rPr>
              <a:t>exportações</a:t>
            </a:r>
            <a:r>
              <a:rPr lang="pt-BR" sz="2250" dirty="0">
                <a:solidFill>
                  <a:prstClr val="black"/>
                </a:solidFill>
                <a:cs typeface="Arial" charset="0"/>
              </a:rPr>
              <a:t> do </a:t>
            </a:r>
            <a:r>
              <a:rPr lang="pt-BR" sz="2250" b="1" dirty="0">
                <a:solidFill>
                  <a:srgbClr val="4F81BD"/>
                </a:solidFill>
                <a:cs typeface="Arial" charset="0"/>
              </a:rPr>
              <a:t>próprio beneficiário do AC</a:t>
            </a:r>
          </a:p>
          <a:p>
            <a:pPr marL="342900" lvl="1" indent="-342900" algn="just">
              <a:spcBef>
                <a:spcPts val="600"/>
              </a:spcBef>
              <a:spcAft>
                <a:spcPts val="1200"/>
              </a:spcAft>
              <a:buFont typeface="Arial" panose="020B0604020202020204" pitchFamily="34" charset="0"/>
              <a:buChar char="•"/>
              <a:defRPr/>
            </a:pPr>
            <a:r>
              <a:rPr lang="pt-BR" sz="2250" b="1" dirty="0">
                <a:solidFill>
                  <a:prstClr val="black"/>
                </a:solidFill>
                <a:cs typeface="Arial" charset="0"/>
              </a:rPr>
              <a:t>Cada item de DU-E </a:t>
            </a:r>
            <a:r>
              <a:rPr lang="pt-BR" sz="2250" dirty="0">
                <a:solidFill>
                  <a:prstClr val="black"/>
                </a:solidFill>
                <a:cs typeface="Arial" charset="0"/>
              </a:rPr>
              <a:t>pode ser vinculado a </a:t>
            </a:r>
            <a:r>
              <a:rPr lang="pt-BR" sz="2250" b="1" dirty="0">
                <a:solidFill>
                  <a:prstClr val="black"/>
                </a:solidFill>
                <a:cs typeface="Arial" charset="0"/>
              </a:rPr>
              <a:t>um AC </a:t>
            </a:r>
            <a:r>
              <a:rPr lang="pt-BR" sz="2250" dirty="0">
                <a:solidFill>
                  <a:prstClr val="black"/>
                </a:solidFill>
                <a:cs typeface="Arial" charset="0"/>
              </a:rPr>
              <a:t>(correspondendo a um RE), ou seja, </a:t>
            </a:r>
            <a:r>
              <a:rPr lang="pt-BR" sz="2250" b="1" dirty="0">
                <a:solidFill>
                  <a:srgbClr val="4F81BD"/>
                </a:solidFill>
                <a:cs typeface="Arial" charset="0"/>
              </a:rPr>
              <a:t>uma DUE poderá comprovar as exportações de mais de um AC</a:t>
            </a:r>
            <a:endParaRPr lang="pt-BR" b="1" dirty="0">
              <a:solidFill>
                <a:srgbClr val="4F81BD"/>
              </a:solidFill>
              <a:latin typeface="Arial" pitchFamily="34" charset="0"/>
            </a:endParaRPr>
          </a:p>
          <a:p>
            <a:pPr marL="800100" lvl="1" indent="-342900" algn="just">
              <a:buFont typeface="Wingdings" pitchFamily="2" charset="2"/>
              <a:buChar char="§"/>
            </a:pPr>
            <a:endParaRPr lang="pt-BR" dirty="0">
              <a:latin typeface="Arial" pitchFamily="34" charset="0"/>
              <a:cs typeface="Arial" pitchFamily="34" charset="0"/>
            </a:endParaRPr>
          </a:p>
          <a:p>
            <a:pPr marL="800100" lvl="1" indent="-342900" algn="just">
              <a:buFont typeface="Wingdings" pitchFamily="2" charset="2"/>
              <a:buChar char="§"/>
            </a:pPr>
            <a:endParaRPr lang="pt-BR" dirty="0">
              <a:latin typeface="Arial" pitchFamily="34" charset="0"/>
              <a:cs typeface="Arial" pitchFamily="34" charset="0"/>
            </a:endParaRPr>
          </a:p>
          <a:p>
            <a:pPr marL="800100" lvl="1" indent="-342900" algn="just">
              <a:buFont typeface="Wingdings" pitchFamily="2" charset="2"/>
              <a:buChar char="§"/>
            </a:pPr>
            <a:endParaRPr lang="pt-BR" b="1" dirty="0">
              <a:latin typeface="Arial" pitchFamily="34" charset="0"/>
              <a:cs typeface="Arial" pitchFamily="34" charset="0"/>
            </a:endParaRPr>
          </a:p>
          <a:p>
            <a:pPr marL="800100" lvl="1" indent="-342900" algn="just">
              <a:buFont typeface="Wingdings" pitchFamily="2" charset="2"/>
              <a:buChar char="§"/>
            </a:pPr>
            <a:endParaRPr lang="pt-BR" b="1" dirty="0">
              <a:latin typeface="Arial" pitchFamily="34" charset="0"/>
              <a:cs typeface="Arial" pitchFamily="34" charset="0"/>
            </a:endParaRPr>
          </a:p>
          <a:p>
            <a:pPr algn="just"/>
            <a:endParaRPr lang="pt-BR" sz="2000" b="1" i="1" dirty="0">
              <a:latin typeface="Arial" pitchFamily="34" charset="0"/>
              <a:cs typeface="Arial" pitchFamily="34" charset="0"/>
            </a:endParaRPr>
          </a:p>
        </p:txBody>
      </p:sp>
      <p:pic>
        <p:nvPicPr>
          <p:cNvPr id="4" name="Picture 2">
            <a:extLst>
              <a:ext uri="{FF2B5EF4-FFF2-40B4-BE49-F238E27FC236}">
                <a16:creationId xmlns:a16="http://schemas.microsoft.com/office/drawing/2014/main" id="{BD2774FE-835F-47AB-A85D-8248D931E92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6280955"/>
            <a:ext cx="1211111" cy="4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extLst>
              <a:ext uri="{FF2B5EF4-FFF2-40B4-BE49-F238E27FC236}">
                <a16:creationId xmlns:a16="http://schemas.microsoft.com/office/drawing/2014/main" id="{4BE4DD7F-0A2B-45B5-B904-EE2366CF99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8344" y="6307955"/>
            <a:ext cx="1190000" cy="4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ítulo 1">
            <a:extLst>
              <a:ext uri="{FF2B5EF4-FFF2-40B4-BE49-F238E27FC236}">
                <a16:creationId xmlns:a16="http://schemas.microsoft.com/office/drawing/2014/main" id="{8DC29C39-CD6F-4376-9164-509EE5E1F810}"/>
              </a:ext>
            </a:extLst>
          </p:cNvPr>
          <p:cNvSpPr txBox="1">
            <a:spLocks/>
          </p:cNvSpPr>
          <p:nvPr/>
        </p:nvSpPr>
        <p:spPr>
          <a:xfrm>
            <a:off x="605444" y="487390"/>
            <a:ext cx="8820472" cy="842489"/>
          </a:xfrm>
          <a:prstGeom prst="rect">
            <a:avLst/>
          </a:prstGeom>
          <a:noFill/>
          <a:ln>
            <a:solidFill>
              <a:schemeClr val="bg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pt-BR" sz="3200" b="1" dirty="0">
                <a:solidFill>
                  <a:srgbClr val="4A74A6"/>
                </a:solidFill>
              </a:rPr>
              <a:t>NOVO PROCESSO de EXPORTAÇÕES</a:t>
            </a:r>
          </a:p>
          <a:p>
            <a:pPr algn="l" fontAlgn="auto">
              <a:spcAft>
                <a:spcPts val="0"/>
              </a:spcAft>
              <a:defRPr/>
            </a:pPr>
            <a:r>
              <a:rPr lang="pt-BR" altLang="pt-BR" sz="3000" b="1" dirty="0">
                <a:solidFill>
                  <a:srgbClr val="002060"/>
                </a:solidFill>
              </a:rPr>
              <a:t>Integração da DU-E ↔ Drawback</a:t>
            </a:r>
            <a:endParaRPr lang="pt-BR" altLang="pt-BR" sz="3000" b="1" dirty="0">
              <a:solidFill>
                <a:schemeClr val="accent1">
                  <a:lumMod val="75000"/>
                </a:schemeClr>
              </a:solidFill>
              <a:latin typeface="Calibri" pitchFamily="34" charset="0"/>
              <a:cs typeface="Arial" pitchFamily="34" charset="0"/>
            </a:endParaRPr>
          </a:p>
        </p:txBody>
      </p:sp>
    </p:spTree>
    <p:extLst>
      <p:ext uri="{BB962C8B-B14F-4D97-AF65-F5344CB8AC3E}">
        <p14:creationId xmlns:p14="http://schemas.microsoft.com/office/powerpoint/2010/main" val="35147218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DCE46554-FBD1-442B-8A4B-2B8308ACDD49}"/>
              </a:ext>
            </a:extLst>
          </p:cNvPr>
          <p:cNvSpPr txBox="1"/>
          <p:nvPr/>
        </p:nvSpPr>
        <p:spPr>
          <a:xfrm>
            <a:off x="323750" y="1772816"/>
            <a:ext cx="8241504" cy="6363280"/>
          </a:xfrm>
          <a:prstGeom prst="rect">
            <a:avLst/>
          </a:prstGeom>
          <a:noFill/>
        </p:spPr>
        <p:txBody>
          <a:bodyPr wrap="square" rtlCol="0">
            <a:spAutoFit/>
          </a:bodyPr>
          <a:lstStyle/>
          <a:p>
            <a:pPr marL="342900" indent="-342900" algn="just">
              <a:spcBef>
                <a:spcPts val="600"/>
              </a:spcBef>
              <a:spcAft>
                <a:spcPts val="1200"/>
              </a:spcAft>
              <a:buFont typeface="Arial" panose="020B0604020202020204" pitchFamily="34" charset="0"/>
              <a:buChar char="•"/>
              <a:defRPr/>
            </a:pPr>
            <a:r>
              <a:rPr lang="pt-BR" sz="2250" dirty="0">
                <a:solidFill>
                  <a:prstClr val="black"/>
                </a:solidFill>
              </a:rPr>
              <a:t>A partir de 2018;</a:t>
            </a:r>
            <a:endParaRPr lang="pt-BR" sz="2250" dirty="0">
              <a:solidFill>
                <a:srgbClr val="4F81BD"/>
              </a:solidFill>
            </a:endParaRPr>
          </a:p>
          <a:p>
            <a:pPr marL="342900" lvl="1" indent="-342900" algn="just">
              <a:spcBef>
                <a:spcPts val="600"/>
              </a:spcBef>
              <a:spcAft>
                <a:spcPts val="1200"/>
              </a:spcAft>
              <a:buFont typeface="Arial" panose="020B0604020202020204" pitchFamily="34" charset="0"/>
              <a:buChar char="•"/>
              <a:defRPr/>
            </a:pPr>
            <a:r>
              <a:rPr lang="pt-BR" sz="2250" dirty="0">
                <a:solidFill>
                  <a:prstClr val="black"/>
                </a:solidFill>
              </a:rPr>
              <a:t>Na </a:t>
            </a:r>
            <a:r>
              <a:rPr lang="pt-BR" sz="2250" dirty="0">
                <a:solidFill>
                  <a:srgbClr val="4F81BD"/>
                </a:solidFill>
              </a:rPr>
              <a:t>2ª fase </a:t>
            </a:r>
            <a:r>
              <a:rPr lang="pt-BR" sz="2250" dirty="0">
                <a:solidFill>
                  <a:prstClr val="black"/>
                </a:solidFill>
              </a:rPr>
              <a:t>de implantação a DU-E passou a poder ser utilizada para comprovar exportações no </a:t>
            </a:r>
            <a:r>
              <a:rPr lang="pt-BR" sz="2250" dirty="0">
                <a:solidFill>
                  <a:srgbClr val="4F81BD"/>
                </a:solidFill>
              </a:rPr>
              <a:t>Drawback Integrado Suspensão Intermediário</a:t>
            </a:r>
            <a:endParaRPr lang="pt-BR" sz="2250" dirty="0">
              <a:solidFill>
                <a:prstClr val="black"/>
              </a:solidFill>
            </a:endParaRPr>
          </a:p>
          <a:p>
            <a:pPr marL="342900" lvl="1" indent="-342900" algn="just">
              <a:spcBef>
                <a:spcPts val="600"/>
              </a:spcBef>
              <a:spcAft>
                <a:spcPts val="1200"/>
              </a:spcAft>
              <a:buFont typeface="Arial" panose="020B0604020202020204" pitchFamily="34" charset="0"/>
              <a:buChar char="•"/>
              <a:defRPr/>
            </a:pPr>
            <a:r>
              <a:rPr lang="pt-BR" sz="2250" dirty="0">
                <a:solidFill>
                  <a:prstClr val="black"/>
                </a:solidFill>
              </a:rPr>
              <a:t>Abrangeu Atos Concessórios (AC) dos </a:t>
            </a:r>
            <a:r>
              <a:rPr lang="pt-BR" sz="2250" dirty="0">
                <a:solidFill>
                  <a:srgbClr val="4F81BD"/>
                </a:solidFill>
              </a:rPr>
              <a:t>tipos “Intermediário” e “ Intermediário Genérico”</a:t>
            </a:r>
            <a:endParaRPr lang="pt-BR" sz="2250" dirty="0">
              <a:solidFill>
                <a:prstClr val="black"/>
              </a:solidFill>
            </a:endParaRPr>
          </a:p>
          <a:p>
            <a:pPr marL="342900" lvl="1" indent="-342900" algn="just">
              <a:spcBef>
                <a:spcPts val="600"/>
              </a:spcBef>
              <a:spcAft>
                <a:spcPts val="1200"/>
              </a:spcAft>
              <a:buFont typeface="Arial" panose="020B0604020202020204" pitchFamily="34" charset="0"/>
              <a:buChar char="•"/>
              <a:defRPr/>
            </a:pPr>
            <a:r>
              <a:rPr lang="pt-BR" sz="2250" dirty="0">
                <a:solidFill>
                  <a:prstClr val="black"/>
                </a:solidFill>
              </a:rPr>
              <a:t>Para exportações do </a:t>
            </a:r>
            <a:r>
              <a:rPr lang="pt-BR" sz="2250" dirty="0">
                <a:solidFill>
                  <a:srgbClr val="4F81BD"/>
                </a:solidFill>
              </a:rPr>
              <a:t>comprador do beneficiário do AC</a:t>
            </a:r>
          </a:p>
          <a:p>
            <a:pPr marL="342900" lvl="1" indent="-342900" algn="just">
              <a:spcBef>
                <a:spcPts val="600"/>
              </a:spcBef>
              <a:spcAft>
                <a:spcPts val="1200"/>
              </a:spcAft>
              <a:buFont typeface="Arial" panose="020B0604020202020204" pitchFamily="34" charset="0"/>
              <a:buChar char="•"/>
              <a:defRPr/>
            </a:pPr>
            <a:r>
              <a:rPr lang="pt-BR" sz="2250" dirty="0">
                <a:solidFill>
                  <a:prstClr val="black"/>
                </a:solidFill>
              </a:rPr>
              <a:t> </a:t>
            </a:r>
            <a:r>
              <a:rPr lang="pt-BR" sz="2800" dirty="0">
                <a:solidFill>
                  <a:srgbClr val="4F81BD"/>
                </a:solidFill>
              </a:rPr>
              <a:t>3ª fase: integração com o DB Isenção: em breve!!!</a:t>
            </a:r>
            <a:endParaRPr lang="pt-BR" dirty="0">
              <a:solidFill>
                <a:srgbClr val="4F81BD"/>
              </a:solidFill>
              <a:latin typeface="Arial" pitchFamily="34" charset="0"/>
            </a:endParaRPr>
          </a:p>
          <a:p>
            <a:pPr marL="800100" lvl="1" indent="-342900" algn="just">
              <a:buFont typeface="Wingdings" pitchFamily="2" charset="2"/>
              <a:buChar char="§"/>
            </a:pPr>
            <a:endParaRPr lang="pt-BR" dirty="0">
              <a:solidFill>
                <a:srgbClr val="CCFFFF"/>
              </a:solidFill>
              <a:latin typeface="Arial" pitchFamily="34" charset="0"/>
              <a:cs typeface="Arial" pitchFamily="34" charset="0"/>
            </a:endParaRPr>
          </a:p>
          <a:p>
            <a:pPr marL="800100" lvl="1" indent="-342900" algn="just">
              <a:buFont typeface="Wingdings" pitchFamily="2" charset="2"/>
              <a:buChar char="§"/>
            </a:pPr>
            <a:endParaRPr lang="pt-BR" dirty="0">
              <a:solidFill>
                <a:srgbClr val="CCFFFF"/>
              </a:solidFill>
              <a:latin typeface="Arial" pitchFamily="34" charset="0"/>
              <a:cs typeface="Arial" pitchFamily="34" charset="0"/>
            </a:endParaRPr>
          </a:p>
          <a:p>
            <a:pPr marL="800100" lvl="1" indent="-342900" algn="just">
              <a:buFont typeface="Wingdings" pitchFamily="2" charset="2"/>
              <a:buChar char="§"/>
            </a:pPr>
            <a:endParaRPr lang="pt-BR" dirty="0">
              <a:solidFill>
                <a:srgbClr val="CCFFFF"/>
              </a:solidFill>
              <a:latin typeface="Arial" pitchFamily="34" charset="0"/>
              <a:cs typeface="Arial" pitchFamily="34" charset="0"/>
            </a:endParaRPr>
          </a:p>
          <a:p>
            <a:pPr marL="800100" lvl="1" indent="-342900" algn="just">
              <a:buFont typeface="Wingdings" pitchFamily="2" charset="2"/>
              <a:buChar char="§"/>
            </a:pPr>
            <a:endParaRPr lang="pt-BR" dirty="0">
              <a:solidFill>
                <a:srgbClr val="CCFFFF"/>
              </a:solidFill>
              <a:latin typeface="Arial" pitchFamily="34" charset="0"/>
              <a:cs typeface="Arial" pitchFamily="34" charset="0"/>
            </a:endParaRPr>
          </a:p>
          <a:p>
            <a:pPr algn="just"/>
            <a:endParaRPr lang="pt-BR" sz="2000" dirty="0">
              <a:solidFill>
                <a:srgbClr val="CCFFFF"/>
              </a:solidFill>
              <a:latin typeface="Arial" pitchFamily="34" charset="0"/>
              <a:cs typeface="Arial" pitchFamily="34" charset="0"/>
            </a:endParaRPr>
          </a:p>
        </p:txBody>
      </p:sp>
      <p:pic>
        <p:nvPicPr>
          <p:cNvPr id="4" name="Picture 2">
            <a:extLst>
              <a:ext uri="{FF2B5EF4-FFF2-40B4-BE49-F238E27FC236}">
                <a16:creationId xmlns:a16="http://schemas.microsoft.com/office/drawing/2014/main" id="{BD2774FE-835F-47AB-A85D-8248D931E92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6280955"/>
            <a:ext cx="1211111" cy="4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extLst>
              <a:ext uri="{FF2B5EF4-FFF2-40B4-BE49-F238E27FC236}">
                <a16:creationId xmlns:a16="http://schemas.microsoft.com/office/drawing/2014/main" id="{4BE4DD7F-0A2B-45B5-B904-EE2366CF99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8344" y="6307955"/>
            <a:ext cx="1190000" cy="4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ítulo 1">
            <a:extLst>
              <a:ext uri="{FF2B5EF4-FFF2-40B4-BE49-F238E27FC236}">
                <a16:creationId xmlns:a16="http://schemas.microsoft.com/office/drawing/2014/main" id="{8DC29C39-CD6F-4376-9164-509EE5E1F810}"/>
              </a:ext>
            </a:extLst>
          </p:cNvPr>
          <p:cNvSpPr txBox="1">
            <a:spLocks/>
          </p:cNvSpPr>
          <p:nvPr/>
        </p:nvSpPr>
        <p:spPr>
          <a:xfrm>
            <a:off x="605444" y="487390"/>
            <a:ext cx="8820472" cy="842489"/>
          </a:xfrm>
          <a:prstGeom prst="rect">
            <a:avLst/>
          </a:prstGeom>
          <a:noFill/>
          <a:ln>
            <a:solidFill>
              <a:schemeClr val="bg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pt-BR" sz="3200" dirty="0">
                <a:solidFill>
                  <a:srgbClr val="4A74A6"/>
                </a:solidFill>
              </a:rPr>
              <a:t>NOVO PROCESSO de EXPORTAÇÕES</a:t>
            </a:r>
          </a:p>
          <a:p>
            <a:pPr algn="l" fontAlgn="auto">
              <a:spcAft>
                <a:spcPts val="0"/>
              </a:spcAft>
              <a:defRPr/>
            </a:pPr>
            <a:r>
              <a:rPr lang="pt-BR" altLang="pt-BR" sz="3000" dirty="0">
                <a:solidFill>
                  <a:srgbClr val="002060"/>
                </a:solidFill>
              </a:rPr>
              <a:t>Integração da DUE ↔ Drawback</a:t>
            </a:r>
            <a:endParaRPr lang="pt-BR" altLang="pt-BR" sz="3000" dirty="0">
              <a:solidFill>
                <a:srgbClr val="000000">
                  <a:lumMod val="75000"/>
                </a:srgbClr>
              </a:solidFill>
              <a:latin typeface="Calibri" pitchFamily="34" charset="0"/>
              <a:cs typeface="Arial" pitchFamily="34" charset="0"/>
            </a:endParaRPr>
          </a:p>
        </p:txBody>
      </p:sp>
    </p:spTree>
    <p:extLst>
      <p:ext uri="{BB962C8B-B14F-4D97-AF65-F5344CB8AC3E}">
        <p14:creationId xmlns:p14="http://schemas.microsoft.com/office/powerpoint/2010/main" val="32696783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CDAD5BC0-1699-4185-89E9-B18E49B219D9}"/>
              </a:ext>
            </a:extLst>
          </p:cNvPr>
          <p:cNvSpPr txBox="1"/>
          <p:nvPr/>
        </p:nvSpPr>
        <p:spPr>
          <a:xfrm>
            <a:off x="588666" y="1484784"/>
            <a:ext cx="8208690" cy="7186583"/>
          </a:xfrm>
          <a:prstGeom prst="rect">
            <a:avLst/>
          </a:prstGeom>
          <a:noFill/>
        </p:spPr>
        <p:txBody>
          <a:bodyPr wrap="square" rtlCol="0">
            <a:spAutoFit/>
          </a:bodyPr>
          <a:lstStyle/>
          <a:p>
            <a:pPr marL="342900" lvl="1" indent="-342900" algn="just">
              <a:spcBef>
                <a:spcPts val="600"/>
              </a:spcBef>
              <a:spcAft>
                <a:spcPts val="1200"/>
              </a:spcAft>
              <a:buFont typeface="Arial" panose="020B0604020202020204" pitchFamily="34" charset="0"/>
              <a:buChar char="•"/>
              <a:defRPr/>
            </a:pPr>
            <a:r>
              <a:rPr lang="pt-BR" sz="2250" b="1" dirty="0">
                <a:solidFill>
                  <a:srgbClr val="0070C0"/>
                </a:solidFill>
              </a:rPr>
              <a:t>Comprovação do Drawback</a:t>
            </a:r>
          </a:p>
          <a:p>
            <a:pPr marL="342900" lvl="1" indent="-342900" algn="just">
              <a:spcBef>
                <a:spcPts val="600"/>
              </a:spcBef>
              <a:spcAft>
                <a:spcPts val="1200"/>
              </a:spcAft>
              <a:buFont typeface="Arial" panose="020B0604020202020204" pitchFamily="34" charset="0"/>
              <a:buChar char="•"/>
              <a:defRPr/>
            </a:pPr>
            <a:endParaRPr lang="pt-BR" sz="2250" dirty="0"/>
          </a:p>
          <a:p>
            <a:pPr marL="342900" lvl="1" indent="-342900" algn="just">
              <a:spcBef>
                <a:spcPts val="600"/>
              </a:spcBef>
              <a:spcAft>
                <a:spcPts val="1200"/>
              </a:spcAft>
              <a:buFont typeface="Arial" panose="020B0604020202020204" pitchFamily="34" charset="0"/>
              <a:buChar char="•"/>
              <a:defRPr/>
            </a:pPr>
            <a:endParaRPr lang="pt-BR" sz="2250" dirty="0"/>
          </a:p>
          <a:p>
            <a:pPr marL="342900" lvl="1" indent="-342900" algn="just">
              <a:spcBef>
                <a:spcPts val="600"/>
              </a:spcBef>
              <a:spcAft>
                <a:spcPts val="1200"/>
              </a:spcAft>
              <a:buFont typeface="Arial" panose="020B0604020202020204" pitchFamily="34" charset="0"/>
              <a:buChar char="•"/>
              <a:defRPr/>
            </a:pPr>
            <a:endParaRPr lang="pt-BR" sz="2250" dirty="0"/>
          </a:p>
          <a:p>
            <a:pPr marL="342900" lvl="1" indent="-342900" algn="just">
              <a:spcBef>
                <a:spcPts val="600"/>
              </a:spcBef>
              <a:spcAft>
                <a:spcPts val="1200"/>
              </a:spcAft>
              <a:buFont typeface="Arial" panose="020B0604020202020204" pitchFamily="34" charset="0"/>
              <a:buChar char="•"/>
              <a:defRPr/>
            </a:pPr>
            <a:r>
              <a:rPr lang="pt-BR" sz="2250" b="1" dirty="0">
                <a:solidFill>
                  <a:srgbClr val="0070C0"/>
                </a:solidFill>
              </a:rPr>
              <a:t>Exportações</a:t>
            </a:r>
            <a:r>
              <a:rPr lang="pt-BR" sz="2250" dirty="0">
                <a:solidFill>
                  <a:srgbClr val="0070C0"/>
                </a:solidFill>
              </a:rPr>
              <a:t> </a:t>
            </a:r>
            <a:r>
              <a:rPr lang="pt-BR" sz="2250" b="1" dirty="0">
                <a:solidFill>
                  <a:srgbClr val="0070C0"/>
                </a:solidFill>
              </a:rPr>
              <a:t>por meio de </a:t>
            </a:r>
            <a:r>
              <a:rPr lang="pt-BR" sz="2250" b="1" dirty="0">
                <a:solidFill>
                  <a:schemeClr val="tx2">
                    <a:lumMod val="60000"/>
                    <a:lumOff val="40000"/>
                  </a:schemeClr>
                </a:solidFill>
              </a:rPr>
              <a:t>remessa postal ou expressa</a:t>
            </a:r>
            <a:r>
              <a:rPr lang="pt-BR" sz="2250" dirty="0"/>
              <a:t> </a:t>
            </a:r>
            <a:r>
              <a:rPr lang="pt-BR" sz="2250" b="1" dirty="0">
                <a:solidFill>
                  <a:srgbClr val="0070C0"/>
                </a:solidFill>
              </a:rPr>
              <a:t>poderão comprovar Drawback</a:t>
            </a:r>
            <a:r>
              <a:rPr lang="pt-BR" sz="2250" dirty="0">
                <a:solidFill>
                  <a:srgbClr val="0070C0"/>
                </a:solidFill>
              </a:rPr>
              <a:t>, visto que a Declaração Simplificada de Exportação (DSE) também será substituída pela DU-E.</a:t>
            </a:r>
          </a:p>
          <a:p>
            <a:pPr marL="342900" lvl="1" indent="-342900" algn="just">
              <a:spcBef>
                <a:spcPts val="600"/>
              </a:spcBef>
              <a:spcAft>
                <a:spcPts val="1200"/>
              </a:spcAft>
              <a:buFont typeface="Arial" panose="020B0604020202020204" pitchFamily="34" charset="0"/>
              <a:buChar char="•"/>
              <a:defRPr/>
            </a:pPr>
            <a:r>
              <a:rPr lang="pt-BR" sz="2400" dirty="0">
                <a:solidFill>
                  <a:srgbClr val="0070C0"/>
                </a:solidFill>
                <a:latin typeface="Calibri" panose="020F0502020204030204" pitchFamily="34" charset="0"/>
                <a:ea typeface="Times New Roman" panose="02020603050405020304" pitchFamily="18" charset="0"/>
                <a:cs typeface="Calibri" panose="020F0502020204030204" pitchFamily="34" charset="0"/>
              </a:rPr>
              <a:t>“Vinculação entre as exportações e o Ato Concessório </a:t>
            </a:r>
            <a:r>
              <a:rPr lang="pt-BR" sz="24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ocorre em momento mais próximo à operação em si (DU-E</a:t>
            </a:r>
            <a:r>
              <a:rPr lang="pt-BR" sz="2400" dirty="0">
                <a:solidFill>
                  <a:srgbClr val="0070C0"/>
                </a:solidFill>
                <a:latin typeface="Calibri" panose="020F0502020204030204" pitchFamily="34" charset="0"/>
                <a:ea typeface="Times New Roman" panose="02020603050405020304" pitchFamily="18" charset="0"/>
                <a:cs typeface="Calibri" panose="020F0502020204030204" pitchFamily="34" charset="0"/>
              </a:rPr>
              <a:t>), gerando maior </a:t>
            </a:r>
            <a:r>
              <a:rPr lang="pt-BR" sz="24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previsibilidade</a:t>
            </a:r>
            <a:r>
              <a:rPr lang="pt-BR" sz="2400" dirty="0">
                <a:solidFill>
                  <a:srgbClr val="0070C0"/>
                </a:solidFill>
                <a:latin typeface="Calibri" panose="020F0502020204030204" pitchFamily="34" charset="0"/>
                <a:ea typeface="Times New Roman" panose="02020603050405020304" pitchFamily="18" charset="0"/>
                <a:cs typeface="Calibri" panose="020F0502020204030204" pitchFamily="34" charset="0"/>
              </a:rPr>
              <a:t> para as empresas.”</a:t>
            </a:r>
            <a:endParaRPr lang="pt-BR" sz="2250" dirty="0">
              <a:solidFill>
                <a:srgbClr val="0070C0"/>
              </a:solidFill>
            </a:endParaRPr>
          </a:p>
          <a:p>
            <a:pPr marL="800100" lvl="1" indent="-342900" algn="just">
              <a:buFont typeface="Wingdings" pitchFamily="2" charset="2"/>
              <a:buChar char="§"/>
            </a:pPr>
            <a:endParaRPr lang="pt-BR" dirty="0">
              <a:latin typeface="Arial" pitchFamily="34" charset="0"/>
              <a:cs typeface="Arial" pitchFamily="34" charset="0"/>
            </a:endParaRPr>
          </a:p>
          <a:p>
            <a:pPr lvl="1" algn="just"/>
            <a:endParaRPr lang="pt-BR" dirty="0">
              <a:latin typeface="Arial" pitchFamily="34" charset="0"/>
              <a:cs typeface="Arial" pitchFamily="34" charset="0"/>
            </a:endParaRPr>
          </a:p>
          <a:p>
            <a:pPr marL="800100" lvl="1" indent="-342900" algn="just">
              <a:buFont typeface="Wingdings" pitchFamily="2" charset="2"/>
              <a:buChar char="§"/>
            </a:pPr>
            <a:endParaRPr lang="pt-BR" b="1" dirty="0">
              <a:latin typeface="Arial" pitchFamily="34" charset="0"/>
              <a:cs typeface="Arial" pitchFamily="34" charset="0"/>
            </a:endParaRPr>
          </a:p>
          <a:p>
            <a:pPr marL="800100" lvl="1" indent="-342900" algn="just">
              <a:buFont typeface="Wingdings" pitchFamily="2" charset="2"/>
              <a:buChar char="§"/>
            </a:pPr>
            <a:endParaRPr lang="pt-BR" b="1" dirty="0">
              <a:latin typeface="Arial" pitchFamily="34" charset="0"/>
              <a:cs typeface="Arial" pitchFamily="34" charset="0"/>
            </a:endParaRPr>
          </a:p>
          <a:p>
            <a:pPr algn="just"/>
            <a:endParaRPr lang="pt-BR" sz="2000" b="1" i="1" dirty="0">
              <a:latin typeface="Arial" pitchFamily="34" charset="0"/>
              <a:cs typeface="Arial" pitchFamily="34" charset="0"/>
            </a:endParaRPr>
          </a:p>
        </p:txBody>
      </p:sp>
      <p:pic>
        <p:nvPicPr>
          <p:cNvPr id="8" name="Imagem 7">
            <a:extLst>
              <a:ext uri="{FF2B5EF4-FFF2-40B4-BE49-F238E27FC236}">
                <a16:creationId xmlns:a16="http://schemas.microsoft.com/office/drawing/2014/main" id="{6F1362CF-8B9E-4E5A-AC15-69740589157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101"/>
          <a:stretch/>
        </p:blipFill>
        <p:spPr>
          <a:xfrm>
            <a:off x="295465" y="1916832"/>
            <a:ext cx="1595189" cy="1891039"/>
          </a:xfrm>
          <a:prstGeom prst="rect">
            <a:avLst/>
          </a:prstGeom>
        </p:spPr>
      </p:pic>
      <p:pic>
        <p:nvPicPr>
          <p:cNvPr id="4" name="Picture 2">
            <a:extLst>
              <a:ext uri="{FF2B5EF4-FFF2-40B4-BE49-F238E27FC236}">
                <a16:creationId xmlns:a16="http://schemas.microsoft.com/office/drawing/2014/main" id="{FA2E1026-6D91-4E8D-85B0-9DED5B4D62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344" y="6307955"/>
            <a:ext cx="1190000" cy="4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ítulo 1">
            <a:extLst>
              <a:ext uri="{FF2B5EF4-FFF2-40B4-BE49-F238E27FC236}">
                <a16:creationId xmlns:a16="http://schemas.microsoft.com/office/drawing/2014/main" id="{663DFDDA-47DD-4A33-B6A7-63991662D078}"/>
              </a:ext>
            </a:extLst>
          </p:cNvPr>
          <p:cNvSpPr txBox="1">
            <a:spLocks/>
          </p:cNvSpPr>
          <p:nvPr/>
        </p:nvSpPr>
        <p:spPr>
          <a:xfrm>
            <a:off x="605444" y="487390"/>
            <a:ext cx="8820472" cy="842489"/>
          </a:xfrm>
          <a:prstGeom prst="rect">
            <a:avLst/>
          </a:prstGeom>
          <a:noFill/>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pt-BR" sz="3200" b="1" dirty="0">
                <a:solidFill>
                  <a:srgbClr val="4A74A6"/>
                </a:solidFill>
              </a:rPr>
              <a:t>NOVO PROCESSO de EXPORTAÇÕES</a:t>
            </a:r>
          </a:p>
          <a:p>
            <a:pPr algn="l" fontAlgn="auto">
              <a:spcAft>
                <a:spcPts val="0"/>
              </a:spcAft>
              <a:defRPr/>
            </a:pPr>
            <a:r>
              <a:rPr lang="pt-BR" altLang="pt-BR" sz="3000" b="1" dirty="0">
                <a:solidFill>
                  <a:srgbClr val="002060"/>
                </a:solidFill>
              </a:rPr>
              <a:t>Vantagens da Integração da DU-E ↔ Drawback</a:t>
            </a:r>
            <a:endParaRPr lang="pt-BR" altLang="pt-BR" sz="3000" b="1" dirty="0">
              <a:solidFill>
                <a:schemeClr val="accent1">
                  <a:lumMod val="75000"/>
                </a:schemeClr>
              </a:solidFill>
              <a:latin typeface="Calibri" pitchFamily="34" charset="0"/>
              <a:cs typeface="Arial" pitchFamily="34" charset="0"/>
            </a:endParaRPr>
          </a:p>
        </p:txBody>
      </p:sp>
      <p:graphicFrame>
        <p:nvGraphicFramePr>
          <p:cNvPr id="6" name="Tabela 5">
            <a:extLst>
              <a:ext uri="{FF2B5EF4-FFF2-40B4-BE49-F238E27FC236}">
                <a16:creationId xmlns:a16="http://schemas.microsoft.com/office/drawing/2014/main" id="{F22FB8DF-4399-427B-B465-859AC327DF58}"/>
              </a:ext>
            </a:extLst>
          </p:cNvPr>
          <p:cNvGraphicFramePr>
            <a:graphicFrameLocks noGrp="1"/>
          </p:cNvGraphicFramePr>
          <p:nvPr>
            <p:extLst>
              <p:ext uri="{D42A27DB-BD31-4B8C-83A1-F6EECF244321}">
                <p14:modId xmlns:p14="http://schemas.microsoft.com/office/powerpoint/2010/main" val="1582832434"/>
              </p:ext>
            </p:extLst>
          </p:nvPr>
        </p:nvGraphicFramePr>
        <p:xfrm>
          <a:off x="2051720" y="1947951"/>
          <a:ext cx="6480000" cy="1828800"/>
        </p:xfrm>
        <a:graphic>
          <a:graphicData uri="http://schemas.openxmlformats.org/drawingml/2006/table">
            <a:tbl>
              <a:tblPr firstRow="1" bandRow="1">
                <a:tableStyleId>{5C22544A-7EE6-4342-B048-85BDC9FD1C3A}</a:tableStyleId>
              </a:tblPr>
              <a:tblGrid>
                <a:gridCol w="3240000">
                  <a:extLst>
                    <a:ext uri="{9D8B030D-6E8A-4147-A177-3AD203B41FA5}">
                      <a16:colId xmlns:a16="http://schemas.microsoft.com/office/drawing/2014/main" val="1466275516"/>
                    </a:ext>
                  </a:extLst>
                </a:gridCol>
                <a:gridCol w="3240000">
                  <a:extLst>
                    <a:ext uri="{9D8B030D-6E8A-4147-A177-3AD203B41FA5}">
                      <a16:colId xmlns:a16="http://schemas.microsoft.com/office/drawing/2014/main" val="3648616281"/>
                    </a:ext>
                  </a:extLst>
                </a:gridCol>
              </a:tblGrid>
              <a:tr h="0">
                <a:tc>
                  <a:txBody>
                    <a:bodyPr/>
                    <a:lstStyle/>
                    <a:p>
                      <a:pPr algn="ctr"/>
                      <a:r>
                        <a:rPr lang="pt-BR" dirty="0"/>
                        <a:t>Processo anterior </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ctr"/>
                      <a:r>
                        <a:rPr lang="pt-BR" dirty="0"/>
                        <a:t>Novo Processo de Exportações </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6818350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b="1" dirty="0"/>
                        <a:t>Eram necessários 2 documentos</a:t>
                      </a:r>
                      <a:r>
                        <a:rPr lang="pt-BR" dirty="0"/>
                        <a:t>: Registro de Exportação (</a:t>
                      </a:r>
                      <a:r>
                        <a:rPr lang="pt-BR" b="1" dirty="0"/>
                        <a:t>RE</a:t>
                      </a:r>
                      <a:r>
                        <a:rPr lang="pt-BR" dirty="0"/>
                        <a:t>) e Declaração de Exportação (</a:t>
                      </a:r>
                      <a:r>
                        <a:rPr lang="pt-BR" b="1" dirty="0"/>
                        <a:t>DE</a:t>
                      </a:r>
                      <a:r>
                        <a:rPr lang="pt-BR" dirty="0"/>
                        <a:t>)</a:t>
                      </a:r>
                    </a:p>
                  </a:txBody>
                  <a:tcP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b="1" dirty="0"/>
                        <a:t>Comprovação</a:t>
                      </a:r>
                      <a:r>
                        <a:rPr lang="pt-BR" b="0" dirty="0"/>
                        <a:t> por meio de </a:t>
                      </a:r>
                      <a:r>
                        <a:rPr lang="pt-BR" b="1" dirty="0"/>
                        <a:t>1 documento</a:t>
                      </a:r>
                      <a:r>
                        <a:rPr lang="pt-BR" b="0" dirty="0"/>
                        <a:t>: </a:t>
                      </a:r>
                      <a:r>
                        <a:rPr lang="pt-BR" b="1" dirty="0"/>
                        <a:t>Declaração Única de Exportação (DU-E)</a:t>
                      </a:r>
                    </a:p>
                  </a:txBody>
                  <a:tcP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3662536954"/>
                  </a:ext>
                </a:extLst>
              </a:tr>
            </a:tbl>
          </a:graphicData>
        </a:graphic>
      </p:graphicFrame>
    </p:spTree>
    <p:extLst>
      <p:ext uri="{BB962C8B-B14F-4D97-AF65-F5344CB8AC3E}">
        <p14:creationId xmlns:p14="http://schemas.microsoft.com/office/powerpoint/2010/main" val="36389740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EAE4C4DE-BCBD-4D93-980E-6694F1584143}"/>
              </a:ext>
            </a:extLst>
          </p:cNvPr>
          <p:cNvSpPr txBox="1"/>
          <p:nvPr/>
        </p:nvSpPr>
        <p:spPr>
          <a:xfrm>
            <a:off x="433117" y="980728"/>
            <a:ext cx="8315347" cy="4855175"/>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pt-BR" sz="2200" b="1" i="0" u="none" strike="noStrike" kern="1200" cap="none" spc="0" normalizeH="0" baseline="0" noProof="0" dirty="0">
              <a:ln>
                <a:noFill/>
              </a:ln>
              <a:solidFill>
                <a:srgbClr val="0070C0"/>
              </a:solidFill>
              <a:effectLst/>
              <a:uLnTx/>
              <a:uFillTx/>
              <a:latin typeface="Arial" pitchFamily="34" charset="0"/>
              <a:ea typeface="+mn-ea"/>
              <a:cs typeface="Arial" pitchFamily="34" charset="0"/>
            </a:endParaRPr>
          </a:p>
          <a:p>
            <a:pPr marL="342900" marR="0" lvl="1" indent="-342900" algn="just" defTabSz="914400" rtl="0" eaLnBrk="1" fontAlgn="base" latinLnBrk="0" hangingPunct="1">
              <a:lnSpc>
                <a:spcPct val="100000"/>
              </a:lnSpc>
              <a:spcBef>
                <a:spcPts val="600"/>
              </a:spcBef>
              <a:spcAft>
                <a:spcPts val="1200"/>
              </a:spcAft>
              <a:buClrTx/>
              <a:buSzTx/>
              <a:buFont typeface="Arial" panose="020B0604020202020204" pitchFamily="34" charset="0"/>
              <a:buChar char="•"/>
              <a:tabLst/>
              <a:defRPr/>
            </a:pPr>
            <a:endParaRPr kumimoji="0" lang="pt-BR" sz="2250" b="0"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342900" marR="0" lvl="1" indent="-342900" algn="just" defTabSz="914400" rtl="0" eaLnBrk="1" fontAlgn="base" latinLnBrk="0" hangingPunct="1">
              <a:lnSpc>
                <a:spcPct val="100000"/>
              </a:lnSpc>
              <a:spcBef>
                <a:spcPts val="600"/>
              </a:spcBef>
              <a:spcAft>
                <a:spcPts val="1200"/>
              </a:spcAft>
              <a:buClrTx/>
              <a:buSzTx/>
              <a:buFont typeface="Arial" panose="020B0604020202020204" pitchFamily="34" charset="0"/>
              <a:buChar char="•"/>
              <a:tabLst/>
              <a:defRPr/>
            </a:pPr>
            <a:r>
              <a:rPr kumimoji="0" lang="pt-BR" sz="2200" b="1" i="0" u="none" strike="noStrike" kern="1200" cap="none" spc="0" normalizeH="0" baseline="0" noProof="0" dirty="0">
                <a:ln>
                  <a:noFill/>
                </a:ln>
                <a:solidFill>
                  <a:prstClr val="black"/>
                </a:solidFill>
                <a:effectLst/>
                <a:uLnTx/>
                <a:uFillTx/>
                <a:latin typeface="Calibri" pitchFamily="34" charset="0"/>
                <a:ea typeface="+mn-ea"/>
                <a:cs typeface="Arial" charset="0"/>
              </a:rPr>
              <a:t>1ª Fase </a:t>
            </a:r>
            <a:r>
              <a:rPr kumimoji="0" lang="pt-BR" sz="2200" b="0" i="0" u="none" strike="noStrike" kern="1200" cap="none" spc="0" normalizeH="0" baseline="0" noProof="0" dirty="0">
                <a:ln>
                  <a:noFill/>
                </a:ln>
                <a:solidFill>
                  <a:prstClr val="black"/>
                </a:solidFill>
                <a:effectLst/>
                <a:uLnTx/>
                <a:uFillTx/>
                <a:latin typeface="Calibri" pitchFamily="34" charset="0"/>
                <a:ea typeface="+mn-ea"/>
                <a:cs typeface="Arial" charset="0"/>
              </a:rPr>
              <a:t>- </a:t>
            </a:r>
            <a:r>
              <a:rPr kumimoji="0" lang="pt-BR" sz="2200" b="1" i="0" u="none" strike="noStrike" kern="1200" cap="none" spc="0" normalizeH="0" baseline="0" noProof="0" dirty="0">
                <a:ln>
                  <a:noFill/>
                </a:ln>
                <a:solidFill>
                  <a:srgbClr val="4F81BD"/>
                </a:solidFill>
                <a:effectLst/>
                <a:uLnTx/>
                <a:uFillTx/>
                <a:latin typeface="Calibri" pitchFamily="34" charset="0"/>
                <a:ea typeface="+mn-ea"/>
                <a:cs typeface="Arial" charset="0"/>
              </a:rPr>
              <a:t>Drawback Suspensão </a:t>
            </a:r>
            <a:r>
              <a:rPr kumimoji="0" lang="pt-BR" sz="2200" b="0" i="0" u="none" strike="noStrike" kern="1200" cap="none" spc="0" normalizeH="0" baseline="0" noProof="0" dirty="0">
                <a:ln>
                  <a:noFill/>
                </a:ln>
                <a:solidFill>
                  <a:prstClr val="black"/>
                </a:solidFill>
                <a:effectLst/>
                <a:uLnTx/>
                <a:uFillTx/>
                <a:latin typeface="Calibri" pitchFamily="34" charset="0"/>
                <a:ea typeface="+mn-ea"/>
                <a:cs typeface="Arial" charset="0"/>
              </a:rPr>
              <a:t>dos tipos </a:t>
            </a:r>
            <a:r>
              <a:rPr kumimoji="0" lang="pt-BR" sz="2200" b="1" i="0" u="none" strike="noStrike" kern="1200" cap="none" spc="0" normalizeH="0" baseline="0" noProof="0" dirty="0">
                <a:ln>
                  <a:noFill/>
                </a:ln>
                <a:solidFill>
                  <a:srgbClr val="4F81BD"/>
                </a:solidFill>
                <a:effectLst/>
                <a:uLnTx/>
                <a:uFillTx/>
                <a:latin typeface="Calibri" pitchFamily="34" charset="0"/>
                <a:ea typeface="+mn-ea"/>
                <a:cs typeface="Arial" charset="0"/>
              </a:rPr>
              <a:t>Comum e Genérico</a:t>
            </a:r>
            <a:r>
              <a:rPr kumimoji="0" lang="pt-BR" sz="2200" b="0" i="0" u="none" strike="noStrike" kern="1200" cap="none" spc="0" normalizeH="0" baseline="0" noProof="0" dirty="0">
                <a:ln>
                  <a:noFill/>
                </a:ln>
                <a:solidFill>
                  <a:prstClr val="black"/>
                </a:solidFill>
                <a:effectLst/>
                <a:uLnTx/>
                <a:uFillTx/>
                <a:latin typeface="Calibri" pitchFamily="34" charset="0"/>
                <a:ea typeface="+mn-ea"/>
                <a:cs typeface="Arial" charset="0"/>
              </a:rPr>
              <a:t>, com </a:t>
            </a:r>
            <a:r>
              <a:rPr kumimoji="0" lang="pt-BR" sz="2200" b="1" i="0" u="none" strike="noStrike" kern="1200" cap="none" spc="0" normalizeH="0" baseline="0" noProof="0" dirty="0">
                <a:ln>
                  <a:noFill/>
                </a:ln>
                <a:solidFill>
                  <a:srgbClr val="4F81BD"/>
                </a:solidFill>
                <a:effectLst/>
                <a:uLnTx/>
                <a:uFillTx/>
                <a:latin typeface="Calibri" pitchFamily="34" charset="0"/>
                <a:ea typeface="+mn-ea"/>
                <a:cs typeface="Arial" charset="0"/>
              </a:rPr>
              <a:t>exportações da própria </a:t>
            </a:r>
            <a:r>
              <a:rPr kumimoji="0" lang="pt-BR" sz="2200" b="0" i="0" u="none" strike="noStrike" kern="1200" cap="none" spc="0" normalizeH="0" baseline="0" noProof="0" dirty="0">
                <a:ln>
                  <a:noFill/>
                </a:ln>
                <a:solidFill>
                  <a:prstClr val="black"/>
                </a:solidFill>
                <a:effectLst/>
                <a:uLnTx/>
                <a:uFillTx/>
                <a:latin typeface="Calibri" pitchFamily="34" charset="0"/>
                <a:ea typeface="+mn-ea"/>
                <a:cs typeface="Arial" charset="0"/>
              </a:rPr>
              <a:t>empresa;</a:t>
            </a:r>
          </a:p>
          <a:p>
            <a:pPr marL="342900" marR="0" lvl="1" indent="-342900" algn="just" defTabSz="914400" rtl="0" eaLnBrk="1" fontAlgn="base" latinLnBrk="0" hangingPunct="1">
              <a:lnSpc>
                <a:spcPct val="100000"/>
              </a:lnSpc>
              <a:spcBef>
                <a:spcPts val="600"/>
              </a:spcBef>
              <a:spcAft>
                <a:spcPts val="1200"/>
              </a:spcAft>
              <a:buClrTx/>
              <a:buSzTx/>
              <a:buFont typeface="Arial" panose="020B0604020202020204" pitchFamily="34" charset="0"/>
              <a:buChar char="•"/>
              <a:tabLst/>
              <a:defRPr/>
            </a:pPr>
            <a:r>
              <a:rPr kumimoji="0" lang="pt-BR" sz="2200" b="1" i="0" u="none" strike="noStrike" kern="1200" cap="none" spc="0" normalizeH="0" baseline="0" noProof="0" dirty="0">
                <a:ln>
                  <a:noFill/>
                </a:ln>
                <a:solidFill>
                  <a:prstClr val="black"/>
                </a:solidFill>
                <a:effectLst/>
                <a:uLnTx/>
                <a:uFillTx/>
                <a:latin typeface="Calibri" pitchFamily="34" charset="0"/>
                <a:ea typeface="+mn-ea"/>
                <a:cs typeface="Arial" charset="0"/>
              </a:rPr>
              <a:t>2ª Fase </a:t>
            </a:r>
            <a:r>
              <a:rPr kumimoji="0" lang="pt-BR" sz="2200" b="0" i="0" u="none" strike="noStrike" kern="1200" cap="none" spc="0" normalizeH="0" baseline="0" noProof="0" dirty="0">
                <a:ln>
                  <a:noFill/>
                </a:ln>
                <a:solidFill>
                  <a:prstClr val="black"/>
                </a:solidFill>
                <a:effectLst/>
                <a:uLnTx/>
                <a:uFillTx/>
                <a:latin typeface="Calibri" pitchFamily="34" charset="0"/>
                <a:ea typeface="+mn-ea"/>
                <a:cs typeface="Arial" charset="0"/>
              </a:rPr>
              <a:t>- </a:t>
            </a:r>
            <a:r>
              <a:rPr kumimoji="0" lang="pt-BR" sz="2200" b="1" i="0" u="none" strike="noStrike" kern="1200" cap="none" spc="0" normalizeH="0" baseline="0" noProof="0" dirty="0">
                <a:ln>
                  <a:noFill/>
                </a:ln>
                <a:solidFill>
                  <a:srgbClr val="4F81BD"/>
                </a:solidFill>
                <a:effectLst/>
                <a:uLnTx/>
                <a:uFillTx/>
                <a:latin typeface="Calibri" pitchFamily="34" charset="0"/>
                <a:ea typeface="+mn-ea"/>
                <a:cs typeface="Arial" charset="0"/>
              </a:rPr>
              <a:t>Drawback Suspensão </a:t>
            </a:r>
            <a:r>
              <a:rPr kumimoji="0" lang="pt-BR" sz="2200" b="0" i="0" u="none" strike="noStrike" kern="1200" cap="none" spc="0" normalizeH="0" baseline="0" noProof="0" dirty="0">
                <a:ln>
                  <a:noFill/>
                </a:ln>
                <a:solidFill>
                  <a:prstClr val="black"/>
                </a:solidFill>
                <a:effectLst/>
                <a:uLnTx/>
                <a:uFillTx/>
                <a:latin typeface="Calibri" pitchFamily="34" charset="0"/>
                <a:ea typeface="+mn-ea"/>
                <a:cs typeface="Arial" charset="0"/>
              </a:rPr>
              <a:t>do tipo </a:t>
            </a:r>
            <a:r>
              <a:rPr kumimoji="0" lang="pt-BR" sz="2200" b="1" i="0" u="none" strike="noStrike" kern="1200" cap="none" spc="0" normalizeH="0" baseline="0" noProof="0" dirty="0">
                <a:ln>
                  <a:noFill/>
                </a:ln>
                <a:solidFill>
                  <a:srgbClr val="4F81BD"/>
                </a:solidFill>
                <a:effectLst/>
                <a:uLnTx/>
                <a:uFillTx/>
                <a:latin typeface="Calibri" pitchFamily="34" charset="0"/>
                <a:ea typeface="+mn-ea"/>
                <a:cs typeface="Arial" charset="0"/>
              </a:rPr>
              <a:t>Intermediário ou Comum/Genérico</a:t>
            </a:r>
            <a:r>
              <a:rPr kumimoji="0" lang="pt-BR" sz="2200" b="0" i="0" u="none" strike="noStrike" kern="1200" cap="none" spc="0" normalizeH="0" baseline="0" noProof="0" dirty="0">
                <a:ln>
                  <a:noFill/>
                </a:ln>
                <a:solidFill>
                  <a:prstClr val="black"/>
                </a:solidFill>
                <a:effectLst/>
                <a:uLnTx/>
                <a:uFillTx/>
                <a:latin typeface="Calibri" pitchFamily="34" charset="0"/>
                <a:ea typeface="+mn-ea"/>
                <a:cs typeface="Arial" charset="0"/>
              </a:rPr>
              <a:t>, com </a:t>
            </a:r>
            <a:r>
              <a:rPr kumimoji="0" lang="pt-BR" sz="2200" b="1" i="0" u="none" strike="noStrike" kern="1200" cap="none" spc="0" normalizeH="0" baseline="0" noProof="0" dirty="0">
                <a:ln>
                  <a:noFill/>
                </a:ln>
                <a:solidFill>
                  <a:srgbClr val="4F81BD"/>
                </a:solidFill>
                <a:effectLst/>
                <a:uLnTx/>
                <a:uFillTx/>
                <a:latin typeface="Calibri" pitchFamily="34" charset="0"/>
                <a:ea typeface="+mn-ea"/>
                <a:cs typeface="Arial" charset="0"/>
              </a:rPr>
              <a:t>exportações de terceiros</a:t>
            </a:r>
            <a:r>
              <a:rPr kumimoji="0" lang="pt-BR" sz="2200" b="0" i="0" u="none" strike="noStrike" kern="1200" cap="none" spc="0" normalizeH="0" baseline="0" noProof="0" dirty="0">
                <a:ln>
                  <a:noFill/>
                </a:ln>
                <a:solidFill>
                  <a:prstClr val="black"/>
                </a:solidFill>
                <a:effectLst/>
                <a:uLnTx/>
                <a:uFillTx/>
                <a:latin typeface="Calibri" pitchFamily="34" charset="0"/>
                <a:ea typeface="+mn-ea"/>
                <a:cs typeface="Arial" charset="0"/>
              </a:rPr>
              <a:t>; e</a:t>
            </a:r>
          </a:p>
          <a:p>
            <a:pPr marL="342900" marR="0" lvl="1" indent="-342900" algn="just"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pt-BR" sz="2200" b="1" i="0" u="none" strike="noStrike" kern="1200" cap="none" spc="0" normalizeH="0" baseline="0" noProof="0" dirty="0">
                <a:ln>
                  <a:noFill/>
                </a:ln>
                <a:solidFill>
                  <a:prstClr val="black"/>
                </a:solidFill>
                <a:effectLst/>
                <a:uLnTx/>
                <a:uFillTx/>
                <a:latin typeface="Calibri" pitchFamily="34" charset="0"/>
                <a:ea typeface="+mn-ea"/>
                <a:cs typeface="Arial" charset="0"/>
              </a:rPr>
              <a:t>3ª Fase </a:t>
            </a:r>
            <a:r>
              <a:rPr kumimoji="0" lang="pt-BR" sz="2200" b="0" i="0" u="none" strike="noStrike" kern="1200" cap="none" spc="0" normalizeH="0" baseline="0" noProof="0" dirty="0">
                <a:ln>
                  <a:noFill/>
                </a:ln>
                <a:solidFill>
                  <a:prstClr val="black"/>
                </a:solidFill>
                <a:effectLst/>
                <a:uLnTx/>
                <a:uFillTx/>
                <a:latin typeface="Calibri" pitchFamily="34" charset="0"/>
                <a:ea typeface="+mn-ea"/>
                <a:cs typeface="Arial" charset="0"/>
              </a:rPr>
              <a:t>- </a:t>
            </a:r>
            <a:r>
              <a:rPr kumimoji="0" lang="pt-BR" sz="2200" b="1" i="0" u="none" strike="noStrike" kern="1200" cap="none" spc="0" normalizeH="0" baseline="0" noProof="0" dirty="0">
                <a:ln>
                  <a:noFill/>
                </a:ln>
                <a:solidFill>
                  <a:srgbClr val="4F81BD"/>
                </a:solidFill>
                <a:effectLst/>
                <a:uLnTx/>
                <a:uFillTx/>
                <a:latin typeface="Calibri" pitchFamily="34" charset="0"/>
                <a:ea typeface="+mn-ea"/>
                <a:cs typeface="Arial" charset="0"/>
              </a:rPr>
              <a:t>Drawback Isenção</a:t>
            </a:r>
            <a:r>
              <a:rPr kumimoji="0" lang="pt-BR" sz="2200" b="0" i="0" u="none" strike="noStrike" kern="1200" cap="none" spc="0" normalizeH="0" baseline="0" noProof="0" dirty="0">
                <a:ln>
                  <a:noFill/>
                </a:ln>
                <a:solidFill>
                  <a:prstClr val="black"/>
                </a:solidFill>
                <a:effectLst/>
                <a:uLnTx/>
                <a:uFillTx/>
                <a:latin typeface="Calibri" pitchFamily="34" charset="0"/>
                <a:ea typeface="+mn-ea"/>
                <a:cs typeface="Arial" charset="0"/>
              </a:rPr>
              <a:t>. =&gt; “Agora só falta</a:t>
            </a:r>
            <a:r>
              <a:rPr kumimoji="0" lang="pt-BR" sz="2200" b="0" i="0" u="none" strike="noStrike" kern="1200" cap="none" spc="0" normalizeH="0" noProof="0" dirty="0">
                <a:ln>
                  <a:noFill/>
                </a:ln>
                <a:solidFill>
                  <a:prstClr val="black"/>
                </a:solidFill>
                <a:effectLst/>
                <a:uLnTx/>
                <a:uFillTx/>
                <a:latin typeface="Calibri" pitchFamily="34" charset="0"/>
                <a:ea typeface="+mn-ea"/>
                <a:cs typeface="Arial" charset="0"/>
              </a:rPr>
              <a:t> você!!!</a:t>
            </a:r>
            <a:endParaRPr kumimoji="0" lang="pt-BR" sz="2200" b="0"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800100" marR="0" lvl="1" indent="-342900" algn="just" defTabSz="914400" rtl="0" eaLnBrk="1" fontAlgn="base" latinLnBrk="0" hangingPunct="1">
              <a:lnSpc>
                <a:spcPct val="100000"/>
              </a:lnSpc>
              <a:spcBef>
                <a:spcPct val="0"/>
              </a:spcBef>
              <a:spcAft>
                <a:spcPct val="0"/>
              </a:spcAft>
              <a:buClrTx/>
              <a:buSzTx/>
              <a:buFont typeface="Wingdings" pitchFamily="2" charset="2"/>
              <a:buChar char="§"/>
              <a:tabLst/>
              <a:defRPr/>
            </a:pPr>
            <a:endParaRPr kumimoji="0" lang="pt-BR"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800100" marR="0" lvl="1" indent="-342900" algn="just" defTabSz="914400" rtl="0" eaLnBrk="1" fontAlgn="base" latinLnBrk="0" hangingPunct="1">
              <a:lnSpc>
                <a:spcPct val="100000"/>
              </a:lnSpc>
              <a:spcBef>
                <a:spcPct val="0"/>
              </a:spcBef>
              <a:spcAft>
                <a:spcPct val="0"/>
              </a:spcAft>
              <a:buClrTx/>
              <a:buSzTx/>
              <a:buFont typeface="Wingdings" pitchFamily="2" charset="2"/>
              <a:buChar char="§"/>
              <a:tabLst/>
              <a:defRPr/>
            </a:pPr>
            <a:endParaRPr kumimoji="0" lang="pt-BR"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800100" marR="0" lvl="1" indent="-342900" algn="just" defTabSz="914400" rtl="0" eaLnBrk="1" fontAlgn="base" latinLnBrk="0" hangingPunct="1">
              <a:lnSpc>
                <a:spcPct val="100000"/>
              </a:lnSpc>
              <a:spcBef>
                <a:spcPct val="0"/>
              </a:spcBef>
              <a:spcAft>
                <a:spcPct val="0"/>
              </a:spcAft>
              <a:buClrTx/>
              <a:buSzTx/>
              <a:buFont typeface="Wingdings" pitchFamily="2" charset="2"/>
              <a:buChar char="§"/>
              <a:tabLst/>
              <a:defRPr/>
            </a:pPr>
            <a:endParaRPr kumimoji="0" lang="pt-BR"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800100" marR="0" lvl="1" indent="-342900" algn="just" defTabSz="914400" rtl="0" eaLnBrk="1" fontAlgn="base" latinLnBrk="0" hangingPunct="1">
              <a:lnSpc>
                <a:spcPct val="100000"/>
              </a:lnSpc>
              <a:spcBef>
                <a:spcPct val="0"/>
              </a:spcBef>
              <a:spcAft>
                <a:spcPct val="0"/>
              </a:spcAft>
              <a:buClrTx/>
              <a:buSzTx/>
              <a:buFont typeface="Wingdings" pitchFamily="2" charset="2"/>
              <a:buChar char="§"/>
              <a:tabLst/>
              <a:defRPr/>
            </a:pPr>
            <a:endParaRPr kumimoji="0" lang="pt-BR"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800100" marR="0" lvl="1" indent="-342900" algn="just" defTabSz="914400" rtl="0" eaLnBrk="1" fontAlgn="base" latinLnBrk="0" hangingPunct="1">
              <a:lnSpc>
                <a:spcPct val="100000"/>
              </a:lnSpc>
              <a:spcBef>
                <a:spcPct val="0"/>
              </a:spcBef>
              <a:spcAft>
                <a:spcPct val="0"/>
              </a:spcAft>
              <a:buClrTx/>
              <a:buSzTx/>
              <a:buFont typeface="Wingdings" pitchFamily="2" charset="2"/>
              <a:buChar char="§"/>
              <a:tabLst/>
              <a:defRPr/>
            </a:pPr>
            <a:endParaRPr kumimoji="0" lang="pt-BR"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pt-BR" sz="2000" b="1" i="1"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pic>
        <p:nvPicPr>
          <p:cNvPr id="4" name="Picture 2">
            <a:extLst>
              <a:ext uri="{FF2B5EF4-FFF2-40B4-BE49-F238E27FC236}">
                <a16:creationId xmlns:a16="http://schemas.microsoft.com/office/drawing/2014/main" id="{9596217D-466B-4708-A79A-FBE4D9FE00A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80955"/>
            <a:ext cx="1211111" cy="4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extLst>
              <a:ext uri="{FF2B5EF4-FFF2-40B4-BE49-F238E27FC236}">
                <a16:creationId xmlns:a16="http://schemas.microsoft.com/office/drawing/2014/main" id="{0262EA5C-C07D-4761-802E-43544992C4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344" y="6307955"/>
            <a:ext cx="1190000" cy="4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ítulo 1">
            <a:extLst>
              <a:ext uri="{FF2B5EF4-FFF2-40B4-BE49-F238E27FC236}">
                <a16:creationId xmlns:a16="http://schemas.microsoft.com/office/drawing/2014/main" id="{33F56778-2614-402A-A31D-E3E30CC1CC48}"/>
              </a:ext>
            </a:extLst>
          </p:cNvPr>
          <p:cNvSpPr txBox="1">
            <a:spLocks/>
          </p:cNvSpPr>
          <p:nvPr/>
        </p:nvSpPr>
        <p:spPr>
          <a:xfrm>
            <a:off x="605444" y="487390"/>
            <a:ext cx="8820472" cy="842489"/>
          </a:xfrm>
          <a:prstGeom prst="rect">
            <a:avLst/>
          </a:prstGeom>
          <a:noFill/>
          <a:ln>
            <a:solidFill>
              <a:schemeClr val="bg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t-BR" sz="3200" b="1" i="0" u="none" strike="noStrike" kern="1200" cap="none" spc="0" normalizeH="0" baseline="0" noProof="0" dirty="0">
                <a:ln>
                  <a:noFill/>
                </a:ln>
                <a:solidFill>
                  <a:srgbClr val="4A74A6"/>
                </a:solidFill>
                <a:effectLst/>
                <a:uLnTx/>
                <a:uFillTx/>
                <a:latin typeface="Calibri"/>
                <a:ea typeface="+mj-ea"/>
                <a:cs typeface="+mj-cs"/>
              </a:rPr>
              <a:t>NOVO PROCESSO de EXPORTAÇÕES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pt-BR" altLang="pt-BR" sz="3000" b="1" i="0" u="none" strike="noStrike" kern="1200" cap="none" spc="0" normalizeH="0" baseline="0" noProof="0" dirty="0">
                <a:ln>
                  <a:noFill/>
                </a:ln>
                <a:solidFill>
                  <a:srgbClr val="002060"/>
                </a:solidFill>
                <a:effectLst/>
                <a:uLnTx/>
                <a:uFillTx/>
                <a:latin typeface="Calibri"/>
                <a:ea typeface="+mj-ea"/>
                <a:cs typeface="+mj-cs"/>
              </a:rPr>
              <a:t>Integração </a:t>
            </a:r>
            <a:r>
              <a:rPr kumimoji="0" lang="pt-BR" altLang="pt-BR" sz="3000" b="1" i="0" u="none" strike="noStrike" kern="1200" cap="none" spc="0" normalizeH="0" baseline="0" noProof="0" dirty="0">
                <a:ln>
                  <a:noFill/>
                </a:ln>
                <a:solidFill>
                  <a:srgbClr val="92D050"/>
                </a:solidFill>
                <a:effectLst/>
                <a:uLnTx/>
                <a:uFillTx/>
                <a:latin typeface="Calibri"/>
                <a:ea typeface="+mj-ea"/>
                <a:cs typeface="Arial" pitchFamily="34" charset="0"/>
              </a:rPr>
              <a:t>Gradual </a:t>
            </a:r>
            <a:r>
              <a:rPr kumimoji="0" lang="pt-BR" altLang="pt-BR" sz="3000" b="1" i="0" u="none" strike="noStrike" kern="1200" cap="none" spc="0" normalizeH="0" baseline="0" noProof="0" dirty="0">
                <a:ln>
                  <a:noFill/>
                </a:ln>
                <a:solidFill>
                  <a:srgbClr val="002060"/>
                </a:solidFill>
                <a:effectLst/>
                <a:uLnTx/>
                <a:uFillTx/>
                <a:latin typeface="Calibri"/>
                <a:ea typeface="+mj-ea"/>
                <a:cs typeface="+mj-cs"/>
              </a:rPr>
              <a:t>da DU-E ↔ Drawback</a:t>
            </a:r>
            <a:endParaRPr kumimoji="0" lang="pt-BR" altLang="pt-BR" sz="3000" b="1" i="0" u="none" strike="noStrike" kern="1200" cap="none" spc="0" normalizeH="0" baseline="0" noProof="0" dirty="0">
              <a:ln>
                <a:noFill/>
              </a:ln>
              <a:solidFill>
                <a:srgbClr val="4F81BD">
                  <a:lumMod val="75000"/>
                </a:srgbClr>
              </a:solidFill>
              <a:effectLst/>
              <a:uLnTx/>
              <a:uFillTx/>
              <a:latin typeface="Calibri" pitchFamily="34" charset="0"/>
              <a:ea typeface="+mj-ea"/>
              <a:cs typeface="Arial" pitchFamily="34" charset="0"/>
            </a:endParaRPr>
          </a:p>
        </p:txBody>
      </p:sp>
      <p:pic>
        <p:nvPicPr>
          <p:cNvPr id="10" name="Imagem 9">
            <a:extLst>
              <a:ext uri="{FF2B5EF4-FFF2-40B4-BE49-F238E27FC236}">
                <a16:creationId xmlns:a16="http://schemas.microsoft.com/office/drawing/2014/main" id="{EF234E96-221A-4F57-BCB0-8CA2D5BEAF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3848" y="4293096"/>
            <a:ext cx="4495800" cy="2571750"/>
          </a:xfrm>
          <a:prstGeom prst="rect">
            <a:avLst/>
          </a:prstGeom>
        </p:spPr>
      </p:pic>
    </p:spTree>
    <p:extLst>
      <p:ext uri="{BB962C8B-B14F-4D97-AF65-F5344CB8AC3E}">
        <p14:creationId xmlns:p14="http://schemas.microsoft.com/office/powerpoint/2010/main" val="10574780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47D9F0-A805-4C5D-B241-C90EA01BA5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191"/>
          <a:stretch/>
        </p:blipFill>
        <p:spPr bwMode="auto">
          <a:xfrm>
            <a:off x="179512" y="1988840"/>
            <a:ext cx="8852000"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a:extLst>
              <a:ext uri="{FF2B5EF4-FFF2-40B4-BE49-F238E27FC236}">
                <a16:creationId xmlns:a16="http://schemas.microsoft.com/office/drawing/2014/main" id="{A8891E73-34A0-4AFB-A907-DBF3498D106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6280955"/>
            <a:ext cx="1211111" cy="4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extLst>
              <a:ext uri="{FF2B5EF4-FFF2-40B4-BE49-F238E27FC236}">
                <a16:creationId xmlns:a16="http://schemas.microsoft.com/office/drawing/2014/main" id="{22D45C14-AE34-402E-A7A6-0AA2D3BBFB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8344" y="6307955"/>
            <a:ext cx="1190000" cy="4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ítulo 1">
            <a:extLst>
              <a:ext uri="{FF2B5EF4-FFF2-40B4-BE49-F238E27FC236}">
                <a16:creationId xmlns:a16="http://schemas.microsoft.com/office/drawing/2014/main" id="{0815A827-397A-46C5-9FD1-971BF4DBE3B6}"/>
              </a:ext>
            </a:extLst>
          </p:cNvPr>
          <p:cNvSpPr txBox="1">
            <a:spLocks/>
          </p:cNvSpPr>
          <p:nvPr/>
        </p:nvSpPr>
        <p:spPr>
          <a:xfrm>
            <a:off x="539552" y="620688"/>
            <a:ext cx="8820472" cy="842489"/>
          </a:xfrm>
          <a:prstGeom prst="rect">
            <a:avLst/>
          </a:prstGeom>
          <a:noFill/>
          <a:ln>
            <a:solidFill>
              <a:schemeClr val="bg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pt-BR" sz="3200" b="1" dirty="0">
                <a:solidFill>
                  <a:srgbClr val="4A74A6"/>
                </a:solidFill>
              </a:rPr>
              <a:t>NOVO PROCESSO de EXPORTAÇÕES</a:t>
            </a:r>
          </a:p>
          <a:p>
            <a:pPr algn="l" fontAlgn="auto">
              <a:spcAft>
                <a:spcPts val="0"/>
              </a:spcAft>
              <a:defRPr/>
            </a:pPr>
            <a:r>
              <a:rPr lang="pt-BR" altLang="pt-BR" sz="2800" b="1" dirty="0">
                <a:solidFill>
                  <a:srgbClr val="002060"/>
                </a:solidFill>
              </a:rPr>
              <a:t>Como vincular o item da DU-E a um Ato Concessório </a:t>
            </a:r>
          </a:p>
          <a:p>
            <a:pPr algn="l" fontAlgn="auto">
              <a:spcAft>
                <a:spcPts val="0"/>
              </a:spcAft>
              <a:defRPr/>
            </a:pPr>
            <a:r>
              <a:rPr lang="pt-BR" altLang="pt-BR" sz="2800" b="1" dirty="0">
                <a:solidFill>
                  <a:srgbClr val="002060"/>
                </a:solidFill>
              </a:rPr>
              <a:t>de DB? </a:t>
            </a:r>
            <a:endParaRPr lang="pt-BR" altLang="pt-BR" sz="2800" b="1" dirty="0">
              <a:solidFill>
                <a:schemeClr val="accent1">
                  <a:lumMod val="75000"/>
                </a:schemeClr>
              </a:solidFill>
              <a:latin typeface="Calibri" pitchFamily="34" charset="0"/>
              <a:cs typeface="Arial" pitchFamily="34" charset="0"/>
            </a:endParaRPr>
          </a:p>
        </p:txBody>
      </p:sp>
      <p:sp>
        <p:nvSpPr>
          <p:cNvPr id="6" name="Retângulo 5">
            <a:extLst>
              <a:ext uri="{FF2B5EF4-FFF2-40B4-BE49-F238E27FC236}">
                <a16:creationId xmlns:a16="http://schemas.microsoft.com/office/drawing/2014/main" id="{13FC172C-1C08-4700-8CBF-3CFABF016B8B}"/>
              </a:ext>
            </a:extLst>
          </p:cNvPr>
          <p:cNvSpPr/>
          <p:nvPr/>
        </p:nvSpPr>
        <p:spPr>
          <a:xfrm>
            <a:off x="6444208" y="2139999"/>
            <a:ext cx="2088232" cy="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2809832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02BC12E-E311-4F8A-BC17-E533BB3645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33"/>
          <a:stretch/>
        </p:blipFill>
        <p:spPr bwMode="auto">
          <a:xfrm>
            <a:off x="179512" y="1845704"/>
            <a:ext cx="8857809" cy="463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422415A1-5F3D-4F7B-8270-8C10A8541B3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6280955"/>
            <a:ext cx="1211111" cy="4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a:extLst>
              <a:ext uri="{FF2B5EF4-FFF2-40B4-BE49-F238E27FC236}">
                <a16:creationId xmlns:a16="http://schemas.microsoft.com/office/drawing/2014/main" id="{6741FDA3-BCAC-4053-A389-27FFB94BCC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8344" y="6307955"/>
            <a:ext cx="1190000" cy="4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ítulo 1">
            <a:extLst>
              <a:ext uri="{FF2B5EF4-FFF2-40B4-BE49-F238E27FC236}">
                <a16:creationId xmlns:a16="http://schemas.microsoft.com/office/drawing/2014/main" id="{F530FE49-4A98-44F4-94F2-4933A9B7C60C}"/>
              </a:ext>
            </a:extLst>
          </p:cNvPr>
          <p:cNvSpPr txBox="1">
            <a:spLocks/>
          </p:cNvSpPr>
          <p:nvPr/>
        </p:nvSpPr>
        <p:spPr>
          <a:xfrm>
            <a:off x="539552" y="620688"/>
            <a:ext cx="8820472" cy="842489"/>
          </a:xfrm>
          <a:prstGeom prst="rect">
            <a:avLst/>
          </a:prstGeom>
          <a:noFill/>
          <a:ln>
            <a:solidFill>
              <a:schemeClr val="bg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pt-BR" sz="3200" b="1" dirty="0">
                <a:solidFill>
                  <a:srgbClr val="4A74A6"/>
                </a:solidFill>
              </a:rPr>
              <a:t>NOVO PROCESSO de EXPORTAÇÕES</a:t>
            </a:r>
          </a:p>
          <a:p>
            <a:pPr algn="l" fontAlgn="auto">
              <a:spcAft>
                <a:spcPts val="0"/>
              </a:spcAft>
              <a:defRPr/>
            </a:pPr>
            <a:r>
              <a:rPr lang="pt-BR" altLang="pt-BR" sz="2800" b="1" dirty="0">
                <a:solidFill>
                  <a:srgbClr val="002060"/>
                </a:solidFill>
              </a:rPr>
              <a:t>Como vincular o item da DUE a um Ato Concessório </a:t>
            </a:r>
          </a:p>
          <a:p>
            <a:pPr algn="l" fontAlgn="auto">
              <a:spcAft>
                <a:spcPts val="0"/>
              </a:spcAft>
              <a:defRPr/>
            </a:pPr>
            <a:r>
              <a:rPr lang="pt-BR" altLang="pt-BR" sz="2800" b="1" dirty="0">
                <a:solidFill>
                  <a:srgbClr val="002060"/>
                </a:solidFill>
              </a:rPr>
              <a:t>de DB? </a:t>
            </a:r>
            <a:endParaRPr lang="pt-BR" altLang="pt-BR" sz="2800" b="1" dirty="0">
              <a:solidFill>
                <a:schemeClr val="accent1">
                  <a:lumMod val="75000"/>
                </a:schemeClr>
              </a:solidFill>
              <a:latin typeface="Calibri" pitchFamily="34" charset="0"/>
              <a:cs typeface="Arial" pitchFamily="34" charset="0"/>
            </a:endParaRPr>
          </a:p>
        </p:txBody>
      </p:sp>
      <p:sp>
        <p:nvSpPr>
          <p:cNvPr id="6" name="Retângulo 5">
            <a:extLst>
              <a:ext uri="{FF2B5EF4-FFF2-40B4-BE49-F238E27FC236}">
                <a16:creationId xmlns:a16="http://schemas.microsoft.com/office/drawing/2014/main" id="{ECBB99A8-F818-4341-BDDB-110BE729031E}"/>
              </a:ext>
            </a:extLst>
          </p:cNvPr>
          <p:cNvSpPr/>
          <p:nvPr/>
        </p:nvSpPr>
        <p:spPr>
          <a:xfrm>
            <a:off x="6372200" y="1945407"/>
            <a:ext cx="237626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126790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97EC4DE-E89C-4DEA-A319-8F7B15ABC8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41"/>
          <a:stretch/>
        </p:blipFill>
        <p:spPr bwMode="auto">
          <a:xfrm>
            <a:off x="179512" y="686394"/>
            <a:ext cx="8801693" cy="484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a:extLst>
              <a:ext uri="{FF2B5EF4-FFF2-40B4-BE49-F238E27FC236}">
                <a16:creationId xmlns:a16="http://schemas.microsoft.com/office/drawing/2014/main" id="{8606153A-A914-4C7A-822B-4AD2B31D24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6280955"/>
            <a:ext cx="1211111" cy="4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extLst>
              <a:ext uri="{FF2B5EF4-FFF2-40B4-BE49-F238E27FC236}">
                <a16:creationId xmlns:a16="http://schemas.microsoft.com/office/drawing/2014/main" id="{AE3BB175-DDCE-445C-9109-C434259239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8344" y="6307955"/>
            <a:ext cx="1190000" cy="4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tângulo 6">
            <a:extLst>
              <a:ext uri="{FF2B5EF4-FFF2-40B4-BE49-F238E27FC236}">
                <a16:creationId xmlns:a16="http://schemas.microsoft.com/office/drawing/2014/main" id="{5A53F786-DF75-4551-B3D1-DBC7386F9D7F}"/>
              </a:ext>
            </a:extLst>
          </p:cNvPr>
          <p:cNvSpPr/>
          <p:nvPr/>
        </p:nvSpPr>
        <p:spPr>
          <a:xfrm>
            <a:off x="6372200" y="800736"/>
            <a:ext cx="2160240" cy="25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0334257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BFBE38AF-3869-47D7-909B-E59C51DFF0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00423"/>
            <a:ext cx="9144000" cy="5157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76E0ACE8-89B2-4A60-8FEF-5C37DC9E93B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3648" y="5373216"/>
            <a:ext cx="1211111" cy="4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a:extLst>
              <a:ext uri="{FF2B5EF4-FFF2-40B4-BE49-F238E27FC236}">
                <a16:creationId xmlns:a16="http://schemas.microsoft.com/office/drawing/2014/main" id="{7C9E994A-2D25-4F4D-94E1-2D1A425CE0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6256" y="310349"/>
            <a:ext cx="1190000" cy="4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ítulo 1">
            <a:extLst>
              <a:ext uri="{FF2B5EF4-FFF2-40B4-BE49-F238E27FC236}">
                <a16:creationId xmlns:a16="http://schemas.microsoft.com/office/drawing/2014/main" id="{FC26DCE3-8F67-40F4-9B31-A98171D892CF}"/>
              </a:ext>
            </a:extLst>
          </p:cNvPr>
          <p:cNvSpPr txBox="1">
            <a:spLocks/>
          </p:cNvSpPr>
          <p:nvPr/>
        </p:nvSpPr>
        <p:spPr>
          <a:xfrm>
            <a:off x="539552" y="620688"/>
            <a:ext cx="8820472" cy="842489"/>
          </a:xfrm>
          <a:prstGeom prst="rect">
            <a:avLst/>
          </a:prstGeom>
          <a:noFill/>
          <a:ln>
            <a:solidFill>
              <a:schemeClr val="bg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pt-BR" sz="3200" b="1" dirty="0">
                <a:solidFill>
                  <a:srgbClr val="4A74A6"/>
                </a:solidFill>
              </a:rPr>
              <a:t>NOVO PROCESSO de EXPORTAÇÕES</a:t>
            </a:r>
          </a:p>
          <a:p>
            <a:pPr algn="l" fontAlgn="auto">
              <a:spcAft>
                <a:spcPts val="0"/>
              </a:spcAft>
              <a:defRPr/>
            </a:pPr>
            <a:r>
              <a:rPr lang="pt-BR" altLang="pt-BR" sz="2800" b="1" dirty="0">
                <a:solidFill>
                  <a:srgbClr val="002060"/>
                </a:solidFill>
              </a:rPr>
              <a:t>Como vincular o item da DUE a um Ato Concessório </a:t>
            </a:r>
          </a:p>
          <a:p>
            <a:pPr algn="l" fontAlgn="auto">
              <a:spcAft>
                <a:spcPts val="0"/>
              </a:spcAft>
              <a:defRPr/>
            </a:pPr>
            <a:r>
              <a:rPr lang="pt-BR" altLang="pt-BR" sz="2800" b="1" dirty="0">
                <a:solidFill>
                  <a:srgbClr val="002060"/>
                </a:solidFill>
              </a:rPr>
              <a:t>de DB? </a:t>
            </a:r>
            <a:endParaRPr lang="pt-BR" altLang="pt-BR" sz="2800" b="1" dirty="0">
              <a:solidFill>
                <a:schemeClr val="accent1">
                  <a:lumMod val="75000"/>
                </a:schemeClr>
              </a:solidFill>
              <a:latin typeface="Calibri" pitchFamily="34" charset="0"/>
              <a:cs typeface="Arial" pitchFamily="34" charset="0"/>
            </a:endParaRPr>
          </a:p>
        </p:txBody>
      </p:sp>
    </p:spTree>
    <p:extLst>
      <p:ext uri="{BB962C8B-B14F-4D97-AF65-F5344CB8AC3E}">
        <p14:creationId xmlns:p14="http://schemas.microsoft.com/office/powerpoint/2010/main" val="16015271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8E44ED68-A4F1-4166-A8BC-E7B2143F45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6280955"/>
            <a:ext cx="1211111" cy="4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extLst>
              <a:ext uri="{FF2B5EF4-FFF2-40B4-BE49-F238E27FC236}">
                <a16:creationId xmlns:a16="http://schemas.microsoft.com/office/drawing/2014/main" id="{95C9ACFB-4FDC-4A6A-B102-C9F85316A5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8344" y="6307955"/>
            <a:ext cx="1190000" cy="4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ítulo 1">
            <a:extLst>
              <a:ext uri="{FF2B5EF4-FFF2-40B4-BE49-F238E27FC236}">
                <a16:creationId xmlns:a16="http://schemas.microsoft.com/office/drawing/2014/main" id="{E5F4B22B-FF2D-4F02-9F64-4769FAB5D4ED}"/>
              </a:ext>
            </a:extLst>
          </p:cNvPr>
          <p:cNvSpPr txBox="1">
            <a:spLocks/>
          </p:cNvSpPr>
          <p:nvPr/>
        </p:nvSpPr>
        <p:spPr>
          <a:xfrm>
            <a:off x="279472" y="620688"/>
            <a:ext cx="8604448" cy="842489"/>
          </a:xfrm>
          <a:prstGeom prst="rect">
            <a:avLst/>
          </a:prstGeom>
          <a:noFill/>
          <a:ln>
            <a:solidFill>
              <a:schemeClr val="bg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pt-BR" sz="2750" dirty="0"/>
              <a:t>Na a </a:t>
            </a:r>
            <a:r>
              <a:rPr lang="pt-BR" sz="2750" b="1" dirty="0">
                <a:solidFill>
                  <a:srgbClr val="4F81BD"/>
                </a:solidFill>
              </a:rPr>
              <a:t>aba “Dados do Ato Concessório”</a:t>
            </a:r>
            <a:r>
              <a:rPr lang="pt-BR" sz="2750" dirty="0"/>
              <a:t> (≈ ficha “Drawback” no RE), o exportador deverá informar: </a:t>
            </a:r>
          </a:p>
        </p:txBody>
      </p:sp>
      <p:sp>
        <p:nvSpPr>
          <p:cNvPr id="11" name="Retângulo 10">
            <a:extLst>
              <a:ext uri="{FF2B5EF4-FFF2-40B4-BE49-F238E27FC236}">
                <a16:creationId xmlns:a16="http://schemas.microsoft.com/office/drawing/2014/main" id="{D4B6D059-66A1-4C81-A432-8FE2291DDC86}"/>
              </a:ext>
            </a:extLst>
          </p:cNvPr>
          <p:cNvSpPr/>
          <p:nvPr/>
        </p:nvSpPr>
        <p:spPr>
          <a:xfrm>
            <a:off x="2286000" y="2382560"/>
            <a:ext cx="4572000" cy="2092881"/>
          </a:xfrm>
          <a:prstGeom prst="rect">
            <a:avLst/>
          </a:prstGeom>
        </p:spPr>
        <p:txBody>
          <a:bodyPr>
            <a:spAutoFit/>
          </a:bodyPr>
          <a:lstStyle/>
          <a:p>
            <a:endParaRPr lang="pt-BR" dirty="0"/>
          </a:p>
          <a:p>
            <a:r>
              <a:rPr lang="pt-BR" dirty="0"/>
              <a:t> </a:t>
            </a:r>
          </a:p>
          <a:p>
            <a:endParaRPr lang="pt-BR" dirty="0"/>
          </a:p>
          <a:p>
            <a:endParaRPr lang="pt-BR" dirty="0"/>
          </a:p>
          <a:p>
            <a:endParaRPr lang="pt-BR" dirty="0"/>
          </a:p>
        </p:txBody>
      </p:sp>
      <p:sp>
        <p:nvSpPr>
          <p:cNvPr id="12" name="Rectangle 2">
            <a:extLst>
              <a:ext uri="{FF2B5EF4-FFF2-40B4-BE49-F238E27FC236}">
                <a16:creationId xmlns:a16="http://schemas.microsoft.com/office/drawing/2014/main" id="{9957856E-6593-42BD-83C9-05D5D0A66954}"/>
              </a:ext>
            </a:extLst>
          </p:cNvPr>
          <p:cNvSpPr>
            <a:spLocks noChangeArrowheads="1"/>
          </p:cNvSpPr>
          <p:nvPr/>
        </p:nvSpPr>
        <p:spPr bwMode="auto">
          <a:xfrm>
            <a:off x="107504" y="1925360"/>
            <a:ext cx="649714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pic>
        <p:nvPicPr>
          <p:cNvPr id="1025" name="Picture 1" descr="cid:image002.png@01D3AFF4.CD44DE40">
            <a:extLst>
              <a:ext uri="{FF2B5EF4-FFF2-40B4-BE49-F238E27FC236}">
                <a16:creationId xmlns:a16="http://schemas.microsoft.com/office/drawing/2014/main" id="{556D4EA7-836A-459C-8FF2-3A21BA9E0CD7}"/>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107505" y="2382560"/>
            <a:ext cx="8750840" cy="3152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
            <a:extLst>
              <a:ext uri="{FF2B5EF4-FFF2-40B4-BE49-F238E27FC236}">
                <a16:creationId xmlns:a16="http://schemas.microsoft.com/office/drawing/2014/main" id="{59FDB515-9E82-42A6-AC89-897717EBA77E}"/>
              </a:ext>
            </a:extLst>
          </p:cNvPr>
          <p:cNvSpPr>
            <a:spLocks noChangeArrowheads="1"/>
          </p:cNvSpPr>
          <p:nvPr/>
        </p:nvSpPr>
        <p:spPr bwMode="auto">
          <a:xfrm>
            <a:off x="107504" y="5535335"/>
            <a:ext cx="649714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465182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5429264"/>
            <a:ext cx="8929718" cy="523220"/>
          </a:xfrm>
          <a:prstGeom prst="rect">
            <a:avLst/>
          </a:prstGeom>
        </p:spPr>
        <p:txBody>
          <a:bodyPr wrap="square">
            <a:spAutoFit/>
          </a:bodyPr>
          <a:lstStyle/>
          <a:p>
            <a:pPr marL="274320" indent="-274320">
              <a:lnSpc>
                <a:spcPct val="100000"/>
              </a:lnSpc>
              <a:spcBef>
                <a:spcPts val="408"/>
              </a:spcBef>
              <a:spcAft>
                <a:spcPts val="0"/>
              </a:spcAft>
              <a:buClr>
                <a:schemeClr val="accent1"/>
              </a:buClr>
              <a:buSzPct val="85000"/>
              <a:buNone/>
            </a:pPr>
            <a:r>
              <a:rPr lang="pt-BR" sz="2800" dirty="0">
                <a:solidFill>
                  <a:schemeClr val="tx1"/>
                </a:solidFill>
                <a:latin typeface="Georgia"/>
              </a:rPr>
              <a:t> </a:t>
            </a:r>
            <a:endParaRPr lang="pt-BR" sz="2000" dirty="0">
              <a:solidFill>
                <a:schemeClr val="tx1"/>
              </a:solidFill>
              <a:latin typeface="Georgia"/>
            </a:endParaRPr>
          </a:p>
        </p:txBody>
      </p:sp>
      <p:sp>
        <p:nvSpPr>
          <p:cNvPr id="6" name="Retângulo 5"/>
          <p:cNvSpPr/>
          <p:nvPr/>
        </p:nvSpPr>
        <p:spPr>
          <a:xfrm>
            <a:off x="227186" y="301743"/>
            <a:ext cx="8715436" cy="954107"/>
          </a:xfrm>
          <a:prstGeom prst="rect">
            <a:avLst/>
          </a:prstGeom>
        </p:spPr>
        <p:txBody>
          <a:bodyPr wrap="square">
            <a:spAutoFit/>
          </a:bodyPr>
          <a:lstStyle/>
          <a:p>
            <a:endParaRPr lang="pt-BR" sz="2800" dirty="0">
              <a:solidFill>
                <a:schemeClr val="tx1"/>
              </a:solidFill>
              <a:effectLst>
                <a:outerShdw blurRad="38100" dist="38100" dir="2700000" algn="tl">
                  <a:srgbClr val="000000">
                    <a:alpha val="43137"/>
                  </a:srgbClr>
                </a:outerShdw>
              </a:effectLst>
            </a:endParaRPr>
          </a:p>
          <a:p>
            <a:pPr algn="r">
              <a:buNone/>
            </a:pPr>
            <a:r>
              <a:rPr lang="pt-BR" sz="2800" b="1" dirty="0">
                <a:solidFill>
                  <a:schemeClr val="tx1"/>
                </a:solidFill>
                <a:effectLst>
                  <a:outerShdw blurRad="38100" dist="38100" dir="2700000" algn="tl">
                    <a:srgbClr val="000000">
                      <a:alpha val="43137"/>
                    </a:srgbClr>
                  </a:outerShdw>
                </a:effectLst>
                <a:latin typeface="+mj-lt"/>
              </a:rPr>
              <a:t>DADOS DRAWBACK SUSPENSÃO </a:t>
            </a:r>
          </a:p>
        </p:txBody>
      </p:sp>
      <p:graphicFrame>
        <p:nvGraphicFramePr>
          <p:cNvPr id="5" name="Gráfico 4"/>
          <p:cNvGraphicFramePr>
            <a:graphicFrameLocks/>
          </p:cNvGraphicFramePr>
          <p:nvPr>
            <p:extLst>
              <p:ext uri="{D42A27DB-BD31-4B8C-83A1-F6EECF244321}">
                <p14:modId xmlns:p14="http://schemas.microsoft.com/office/powerpoint/2010/main" val="1711237471"/>
              </p:ext>
            </p:extLst>
          </p:nvPr>
        </p:nvGraphicFramePr>
        <p:xfrm>
          <a:off x="55659" y="3501008"/>
          <a:ext cx="7612685" cy="2784076"/>
        </p:xfrm>
        <a:graphic>
          <a:graphicData uri="http://schemas.openxmlformats.org/drawingml/2006/chart">
            <c:chart xmlns:c="http://schemas.openxmlformats.org/drawingml/2006/chart" xmlns:r="http://schemas.openxmlformats.org/officeDocument/2006/relationships" r:id="rId2"/>
          </a:graphicData>
        </a:graphic>
      </p:graphicFrame>
      <p:sp>
        <p:nvSpPr>
          <p:cNvPr id="11" name="Retângulo 10"/>
          <p:cNvSpPr/>
          <p:nvPr/>
        </p:nvSpPr>
        <p:spPr>
          <a:xfrm>
            <a:off x="126195" y="1556792"/>
            <a:ext cx="8677327" cy="461665"/>
          </a:xfrm>
          <a:prstGeom prst="rect">
            <a:avLst/>
          </a:prstGeom>
        </p:spPr>
        <p:txBody>
          <a:bodyPr wrap="square">
            <a:spAutoFit/>
          </a:bodyPr>
          <a:lstStyle/>
          <a:p>
            <a:pPr algn="ctr">
              <a:lnSpc>
                <a:spcPct val="100000"/>
              </a:lnSpc>
              <a:buNone/>
            </a:pPr>
            <a:r>
              <a:rPr lang="pt-BR" sz="2400" b="1" i="0" dirty="0">
                <a:solidFill>
                  <a:schemeClr val="tx1"/>
                </a:solidFill>
              </a:rPr>
              <a:t>Comparativo entre exportações totais e exportações via drawback</a:t>
            </a:r>
          </a:p>
        </p:txBody>
      </p:sp>
      <p:sp>
        <p:nvSpPr>
          <p:cNvPr id="9" name="CaixaDeTexto 8"/>
          <p:cNvSpPr txBox="1"/>
          <p:nvPr/>
        </p:nvSpPr>
        <p:spPr>
          <a:xfrm>
            <a:off x="660468" y="135880"/>
            <a:ext cx="7848872" cy="430887"/>
          </a:xfrm>
          <a:prstGeom prst="rect">
            <a:avLst/>
          </a:prstGeom>
          <a:noFill/>
        </p:spPr>
        <p:txBody>
          <a:bodyPr wrap="square" rtlCol="0">
            <a:spAutoFit/>
          </a:bodyPr>
          <a:lstStyle/>
          <a:p>
            <a:r>
              <a:rPr lang="pt-BR" sz="1400" dirty="0">
                <a:solidFill>
                  <a:srgbClr val="002060"/>
                </a:solidFill>
              </a:rPr>
              <a:t>MDIC</a:t>
            </a:r>
          </a:p>
          <a:p>
            <a:r>
              <a:rPr lang="pt-BR" sz="800" dirty="0">
                <a:solidFill>
                  <a:srgbClr val="002060"/>
                </a:solidFill>
              </a:rPr>
              <a:t>Ministério da Indústria, Comércio Exterior e Serviços</a:t>
            </a:r>
          </a:p>
        </p:txBody>
      </p:sp>
      <p:pic>
        <p:nvPicPr>
          <p:cNvPr id="10" name="Picture 4" descr="Descrição: http://www.designculture.com.br/wp-content/uploads/2014/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362" y="185837"/>
            <a:ext cx="522106" cy="29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Gráfico 7">
            <a:extLst>
              <a:ext uri="{FF2B5EF4-FFF2-40B4-BE49-F238E27FC236}">
                <a16:creationId xmlns:a16="http://schemas.microsoft.com/office/drawing/2014/main" id="{0F8D05E4-9F7C-48C3-B8A7-BB6B96D9B997}"/>
              </a:ext>
            </a:extLst>
          </p:cNvPr>
          <p:cNvGraphicFramePr>
            <a:graphicFrameLocks/>
          </p:cNvGraphicFramePr>
          <p:nvPr>
            <p:extLst>
              <p:ext uri="{D42A27DB-BD31-4B8C-83A1-F6EECF244321}">
                <p14:modId xmlns:p14="http://schemas.microsoft.com/office/powerpoint/2010/main" val="2591721595"/>
              </p:ext>
            </p:extLst>
          </p:nvPr>
        </p:nvGraphicFramePr>
        <p:xfrm>
          <a:off x="55659" y="2336392"/>
          <a:ext cx="9088341" cy="44049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ráfico 13">
            <a:extLst>
              <a:ext uri="{FF2B5EF4-FFF2-40B4-BE49-F238E27FC236}">
                <a16:creationId xmlns:a16="http://schemas.microsoft.com/office/drawing/2014/main" id="{2BD34C0D-2CB0-4659-989B-77E677D309ED}"/>
              </a:ext>
            </a:extLst>
          </p:cNvPr>
          <p:cNvGraphicFramePr>
            <a:graphicFrameLocks/>
          </p:cNvGraphicFramePr>
          <p:nvPr>
            <p:extLst>
              <p:ext uri="{D42A27DB-BD31-4B8C-83A1-F6EECF244321}">
                <p14:modId xmlns:p14="http://schemas.microsoft.com/office/powerpoint/2010/main" val="1958908039"/>
              </p:ext>
            </p:extLst>
          </p:nvPr>
        </p:nvGraphicFramePr>
        <p:xfrm>
          <a:off x="323528" y="2420888"/>
          <a:ext cx="7992888" cy="43204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737131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F9CF45B6-951C-4CF7-9065-31DD95C33D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88" r="1563" b="14949"/>
          <a:stretch/>
        </p:blipFill>
        <p:spPr bwMode="auto">
          <a:xfrm>
            <a:off x="467544" y="332656"/>
            <a:ext cx="6498563" cy="6165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a:extLst>
              <a:ext uri="{FF2B5EF4-FFF2-40B4-BE49-F238E27FC236}">
                <a16:creationId xmlns:a16="http://schemas.microsoft.com/office/drawing/2014/main" id="{AC8D85A8-2894-4658-9E00-0A11414B82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88" t="47386" r="78829" b="36819"/>
          <a:stretch/>
        </p:blipFill>
        <p:spPr bwMode="auto">
          <a:xfrm>
            <a:off x="6228184" y="1844824"/>
            <a:ext cx="2736304" cy="2280253"/>
          </a:xfrm>
          <a:prstGeom prst="rect">
            <a:avLst/>
          </a:prstGeom>
          <a:solidFill>
            <a:srgbClr val="FFFFFF">
              <a:shade val="85000"/>
            </a:srgbClr>
          </a:solidFill>
          <a:ln w="9525">
            <a:solidFill>
              <a:schemeClr val="tx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9" name="Retângulo 18">
            <a:extLst>
              <a:ext uri="{FF2B5EF4-FFF2-40B4-BE49-F238E27FC236}">
                <a16:creationId xmlns:a16="http://schemas.microsoft.com/office/drawing/2014/main" id="{44EF4CAA-7B7C-474E-AF9F-BFAE2639A30F}"/>
              </a:ext>
            </a:extLst>
          </p:cNvPr>
          <p:cNvSpPr/>
          <p:nvPr/>
        </p:nvSpPr>
        <p:spPr>
          <a:xfrm>
            <a:off x="3961626" y="2708920"/>
            <a:ext cx="1330454" cy="792088"/>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de Seta Reta 10">
            <a:extLst>
              <a:ext uri="{FF2B5EF4-FFF2-40B4-BE49-F238E27FC236}">
                <a16:creationId xmlns:a16="http://schemas.microsoft.com/office/drawing/2014/main" id="{6C7A253D-206E-480F-8F13-5983B614388E}"/>
              </a:ext>
            </a:extLst>
          </p:cNvPr>
          <p:cNvCxnSpPr>
            <a:cxnSpLocks/>
          </p:cNvCxnSpPr>
          <p:nvPr/>
        </p:nvCxnSpPr>
        <p:spPr>
          <a:xfrm flipV="1">
            <a:off x="1780393" y="3415308"/>
            <a:ext cx="4303775" cy="761603"/>
          </a:xfrm>
          <a:prstGeom prst="straightConnector1">
            <a:avLst/>
          </a:prstGeom>
          <a:ln w="63500">
            <a:solidFill>
              <a:srgbClr val="FF330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43251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9409C048-3717-4ADD-9DBD-9D75FF7379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2790"/>
            <a:ext cx="8640960" cy="4905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06996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9B655947-42ED-45E2-B114-FC64C52CC279}"/>
              </a:ext>
            </a:extLst>
          </p:cNvPr>
          <p:cNvSpPr/>
          <p:nvPr/>
        </p:nvSpPr>
        <p:spPr>
          <a:xfrm>
            <a:off x="395536" y="1982450"/>
            <a:ext cx="8352928" cy="3816429"/>
          </a:xfrm>
          <a:prstGeom prst="rect">
            <a:avLst/>
          </a:prstGeom>
        </p:spPr>
        <p:txBody>
          <a:bodyPr wrap="square">
            <a:spAutoFit/>
          </a:bodyPr>
          <a:lstStyle/>
          <a:p>
            <a:pPr marL="457200" indent="-457200">
              <a:buFont typeface="Arial" panose="020B0604020202020204" pitchFamily="34" charset="0"/>
              <a:buChar char="•"/>
            </a:pPr>
            <a:r>
              <a:rPr lang="pt-BR" sz="2400" b="0" i="0" dirty="0">
                <a:solidFill>
                  <a:srgbClr val="000099"/>
                </a:solidFill>
                <a:cs typeface="+mn-cs"/>
              </a:rPr>
              <a:t>Assim como as operações realizadas via RE, as exportações via DU-E ficam listadas em “Exportações realizadas pela Própria Empresa” com o nº DU-E + item; e</a:t>
            </a:r>
          </a:p>
          <a:p>
            <a:endParaRPr lang="pt-BR" dirty="0"/>
          </a:p>
          <a:p>
            <a:pPr marL="457200" indent="-457200">
              <a:buFont typeface="Arial" panose="020B0604020202020204" pitchFamily="34" charset="0"/>
              <a:buChar char="•"/>
            </a:pPr>
            <a:r>
              <a:rPr lang="pt-BR" sz="2400" b="0" i="0" dirty="0">
                <a:solidFill>
                  <a:srgbClr val="000099"/>
                </a:solidFill>
                <a:cs typeface="+mn-cs"/>
              </a:rPr>
              <a:t>Quando o usuário seleciona o número do item de DU-E vinculada, o sistema exibe a chave da NF-e correspondente. </a:t>
            </a:r>
          </a:p>
          <a:p>
            <a:endParaRPr lang="pt-BR" sz="2400" b="0" i="0" dirty="0">
              <a:solidFill>
                <a:srgbClr val="000099"/>
              </a:solidFill>
              <a:cs typeface="+mn-cs"/>
            </a:endParaRPr>
          </a:p>
          <a:p>
            <a:pPr marL="457200" indent="-457200">
              <a:buFont typeface="Arial" panose="020B0604020202020204" pitchFamily="34" charset="0"/>
              <a:buChar char="•"/>
            </a:pPr>
            <a:r>
              <a:rPr lang="pt-BR" sz="2400" b="0" i="0" dirty="0">
                <a:solidFill>
                  <a:srgbClr val="000099"/>
                </a:solidFill>
                <a:cs typeface="+mn-cs"/>
              </a:rPr>
              <a:t>O AC poderá conter DU-E e RE.</a:t>
            </a:r>
          </a:p>
        </p:txBody>
      </p:sp>
      <p:sp>
        <p:nvSpPr>
          <p:cNvPr id="3" name="Retângulo 2">
            <a:extLst>
              <a:ext uri="{FF2B5EF4-FFF2-40B4-BE49-F238E27FC236}">
                <a16:creationId xmlns:a16="http://schemas.microsoft.com/office/drawing/2014/main" id="{8E517E43-9DE5-4DEF-8C99-85E9A2E9E62E}"/>
              </a:ext>
            </a:extLst>
          </p:cNvPr>
          <p:cNvSpPr/>
          <p:nvPr/>
        </p:nvSpPr>
        <p:spPr>
          <a:xfrm>
            <a:off x="539552" y="188641"/>
            <a:ext cx="6309065" cy="492443"/>
          </a:xfrm>
          <a:prstGeom prst="rect">
            <a:avLst/>
          </a:prstGeom>
        </p:spPr>
        <p:txBody>
          <a:bodyPr wrap="square">
            <a:spAutoFit/>
          </a:bodyPr>
          <a:lstStyle/>
          <a:p>
            <a:r>
              <a:rPr lang="pt-BR" dirty="0"/>
              <a:t> </a:t>
            </a:r>
          </a:p>
        </p:txBody>
      </p:sp>
      <p:sp>
        <p:nvSpPr>
          <p:cNvPr id="5" name="Retângulo 4">
            <a:extLst>
              <a:ext uri="{FF2B5EF4-FFF2-40B4-BE49-F238E27FC236}">
                <a16:creationId xmlns:a16="http://schemas.microsoft.com/office/drawing/2014/main" id="{99A424EF-FE3F-41D5-B384-4D4C82A6C443}"/>
              </a:ext>
            </a:extLst>
          </p:cNvPr>
          <p:cNvSpPr/>
          <p:nvPr/>
        </p:nvSpPr>
        <p:spPr>
          <a:xfrm>
            <a:off x="395536" y="0"/>
            <a:ext cx="8352928" cy="1384995"/>
          </a:xfrm>
          <a:prstGeom prst="rect">
            <a:avLst/>
          </a:prstGeom>
        </p:spPr>
        <p:txBody>
          <a:bodyPr wrap="square">
            <a:spAutoFit/>
          </a:bodyPr>
          <a:lstStyle/>
          <a:p>
            <a:pPr algn="ctr">
              <a:defRPr/>
            </a:pPr>
            <a:r>
              <a:rPr lang="pt-BR" sz="2800" i="0" dirty="0">
                <a:solidFill>
                  <a:srgbClr val="000099"/>
                </a:solidFill>
                <a:effectLst>
                  <a:outerShdw blurRad="38100" dist="38100" dir="2700000" algn="tl">
                    <a:srgbClr val="FFFFFF"/>
                  </a:outerShdw>
                </a:effectLst>
                <a:cs typeface="+mn-cs"/>
              </a:rPr>
              <a:t>NOVO PROCESSO DE EXPORTAÇÕES</a:t>
            </a:r>
          </a:p>
          <a:p>
            <a:pPr algn="ctr">
              <a:defRPr/>
            </a:pPr>
            <a:r>
              <a:rPr lang="pt-BR" sz="2800" i="0" dirty="0">
                <a:solidFill>
                  <a:srgbClr val="000099"/>
                </a:solidFill>
                <a:effectLst>
                  <a:outerShdw blurRad="38100" dist="38100" dir="2700000" algn="tl">
                    <a:srgbClr val="FFFFFF"/>
                  </a:outerShdw>
                </a:effectLst>
                <a:cs typeface="+mn-cs"/>
              </a:rPr>
              <a:t>COMO VINCULAR O ITEM DA DUE A UM ATO CONCESSÓRIO DE DB? </a:t>
            </a:r>
          </a:p>
        </p:txBody>
      </p:sp>
    </p:spTree>
    <p:extLst>
      <p:ext uri="{BB962C8B-B14F-4D97-AF65-F5344CB8AC3E}">
        <p14:creationId xmlns:p14="http://schemas.microsoft.com/office/powerpoint/2010/main" val="38413568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idx="1"/>
          </p:nvPr>
        </p:nvSpPr>
        <p:spPr>
          <a:xfrm>
            <a:off x="323850" y="1484313"/>
            <a:ext cx="8496300" cy="5184775"/>
          </a:xfrm>
        </p:spPr>
        <p:txBody>
          <a:bodyPr/>
          <a:lstStyle/>
          <a:p>
            <a:pPr algn="just" eaLnBrk="1" hangingPunct="1">
              <a:lnSpc>
                <a:spcPct val="80000"/>
              </a:lnSpc>
              <a:buFontTx/>
              <a:buNone/>
            </a:pPr>
            <a:endParaRPr lang="pt-BR" sz="1000" b="1" dirty="0">
              <a:solidFill>
                <a:srgbClr val="000099"/>
              </a:solidFill>
              <a:latin typeface="Arial" charset="0"/>
            </a:endParaRPr>
          </a:p>
          <a:p>
            <a:pPr algn="just" eaLnBrk="1" hangingPunct="1">
              <a:lnSpc>
                <a:spcPct val="80000"/>
              </a:lnSpc>
            </a:pPr>
            <a:endParaRPr lang="pt-BR" sz="1000" b="1" dirty="0">
              <a:solidFill>
                <a:srgbClr val="000099"/>
              </a:solidFill>
              <a:latin typeface="Arial" charset="0"/>
            </a:endParaRPr>
          </a:p>
          <a:p>
            <a:pPr algn="just" eaLnBrk="1" hangingPunct="1">
              <a:lnSpc>
                <a:spcPct val="80000"/>
              </a:lnSpc>
            </a:pPr>
            <a:r>
              <a:rPr lang="pt-BR" sz="2600" b="1" dirty="0">
                <a:solidFill>
                  <a:srgbClr val="000099"/>
                </a:solidFill>
                <a:latin typeface="Arial" charset="0"/>
              </a:rPr>
              <a:t>Público alvo: empresas que exportam de forma contínua.</a:t>
            </a:r>
          </a:p>
          <a:p>
            <a:pPr marL="0" indent="0" algn="just" eaLnBrk="1" hangingPunct="1">
              <a:lnSpc>
                <a:spcPct val="80000"/>
              </a:lnSpc>
              <a:buNone/>
            </a:pPr>
            <a:endParaRPr lang="pt-BR" sz="2600" b="1" dirty="0">
              <a:solidFill>
                <a:srgbClr val="000099"/>
              </a:solidFill>
              <a:latin typeface="Arial" charset="0"/>
            </a:endParaRPr>
          </a:p>
          <a:p>
            <a:pPr algn="just" eaLnBrk="1" hangingPunct="1">
              <a:lnSpc>
                <a:spcPct val="80000"/>
              </a:lnSpc>
            </a:pPr>
            <a:r>
              <a:rPr lang="pt-BR" sz="2600" b="1" dirty="0">
                <a:solidFill>
                  <a:srgbClr val="000099"/>
                </a:solidFill>
                <a:latin typeface="Arial" charset="0"/>
              </a:rPr>
              <a:t>Ato concessório único amparando a exportação de uma família de produtos.</a:t>
            </a:r>
          </a:p>
          <a:p>
            <a:pPr algn="just" eaLnBrk="1" hangingPunct="1">
              <a:lnSpc>
                <a:spcPct val="80000"/>
              </a:lnSpc>
            </a:pPr>
            <a:endParaRPr lang="pt-BR" sz="2600" b="1" dirty="0">
              <a:solidFill>
                <a:srgbClr val="000099"/>
              </a:solidFill>
              <a:latin typeface="Arial" charset="0"/>
            </a:endParaRPr>
          </a:p>
          <a:p>
            <a:pPr algn="just" eaLnBrk="1" hangingPunct="1">
              <a:lnSpc>
                <a:spcPct val="80000"/>
              </a:lnSpc>
            </a:pPr>
            <a:r>
              <a:rPr lang="pt-BR" sz="2600" b="1" dirty="0">
                <a:solidFill>
                  <a:srgbClr val="000099"/>
                </a:solidFill>
                <a:latin typeface="Arial" charset="0"/>
              </a:rPr>
              <a:t>Vantagem: cada insumo terá o prazo de 12 meses para ser utilizado. </a:t>
            </a:r>
            <a:endParaRPr lang="pt-BR" dirty="0"/>
          </a:p>
          <a:p>
            <a:pPr algn="just" eaLnBrk="1" hangingPunct="1">
              <a:lnSpc>
                <a:spcPct val="80000"/>
              </a:lnSpc>
            </a:pPr>
            <a:endParaRPr lang="pt-BR" sz="2600" b="1" dirty="0">
              <a:solidFill>
                <a:srgbClr val="000099"/>
              </a:solidFill>
              <a:latin typeface="Arial" charset="0"/>
            </a:endParaRPr>
          </a:p>
          <a:p>
            <a:pPr algn="just" eaLnBrk="1" hangingPunct="1">
              <a:lnSpc>
                <a:spcPct val="80000"/>
              </a:lnSpc>
            </a:pPr>
            <a:endParaRPr lang="pt-BR" sz="2600" b="1" dirty="0">
              <a:solidFill>
                <a:srgbClr val="000099"/>
              </a:solidFill>
              <a:latin typeface="Arial" charset="0"/>
            </a:endParaRPr>
          </a:p>
          <a:p>
            <a:pPr algn="just" eaLnBrk="1" hangingPunct="1">
              <a:lnSpc>
                <a:spcPct val="80000"/>
              </a:lnSpc>
            </a:pPr>
            <a:endParaRPr lang="pt-BR" sz="2600" b="1" dirty="0">
              <a:solidFill>
                <a:srgbClr val="000099"/>
              </a:solidFill>
              <a:latin typeface="Arial" charset="0"/>
            </a:endParaRPr>
          </a:p>
          <a:p>
            <a:pPr algn="just" eaLnBrk="1" hangingPunct="1">
              <a:lnSpc>
                <a:spcPct val="80000"/>
              </a:lnSpc>
              <a:buFontTx/>
              <a:buNone/>
            </a:pPr>
            <a:endParaRPr lang="pt-BR" sz="1000" b="1" dirty="0">
              <a:solidFill>
                <a:srgbClr val="000099"/>
              </a:solidFill>
              <a:latin typeface="Arial" charset="0"/>
            </a:endParaRPr>
          </a:p>
          <a:p>
            <a:pPr marL="0" indent="0" algn="just" eaLnBrk="1" hangingPunct="1">
              <a:lnSpc>
                <a:spcPct val="80000"/>
              </a:lnSpc>
              <a:buNone/>
            </a:pPr>
            <a:endParaRPr lang="pt-BR" sz="2600" b="1" dirty="0">
              <a:solidFill>
                <a:srgbClr val="800000"/>
              </a:solidFill>
              <a:latin typeface="Arial" charset="0"/>
            </a:endParaRPr>
          </a:p>
          <a:p>
            <a:pPr algn="just" eaLnBrk="1" hangingPunct="1">
              <a:lnSpc>
                <a:spcPct val="80000"/>
              </a:lnSpc>
            </a:pPr>
            <a:endParaRPr lang="pt-BR" sz="2600" b="1" dirty="0">
              <a:solidFill>
                <a:srgbClr val="000099"/>
              </a:solidFill>
              <a:latin typeface="Arial" charset="0"/>
            </a:endParaRPr>
          </a:p>
        </p:txBody>
      </p:sp>
      <p:sp>
        <p:nvSpPr>
          <p:cNvPr id="26628" name="Text Box 5"/>
          <p:cNvSpPr txBox="1">
            <a:spLocks noChangeArrowheads="1"/>
          </p:cNvSpPr>
          <p:nvPr/>
        </p:nvSpPr>
        <p:spPr bwMode="auto">
          <a:xfrm>
            <a:off x="900113" y="511175"/>
            <a:ext cx="66960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lnSpc>
                <a:spcPct val="60000"/>
              </a:lnSpc>
              <a:spcBef>
                <a:spcPct val="50000"/>
              </a:spcBef>
              <a:buChar char="•"/>
              <a:defRPr sz="2600" b="1" i="1">
                <a:solidFill>
                  <a:schemeClr val="bg1"/>
                </a:solidFill>
                <a:latin typeface="Arial" charset="0"/>
              </a:defRPr>
            </a:lvl1pPr>
            <a:lvl2pPr marL="742950" indent="-285750" algn="just" eaLnBrk="0" hangingPunct="0">
              <a:lnSpc>
                <a:spcPct val="60000"/>
              </a:lnSpc>
              <a:spcBef>
                <a:spcPct val="50000"/>
              </a:spcBef>
              <a:buChar char="•"/>
              <a:defRPr sz="2600" b="1" i="1">
                <a:solidFill>
                  <a:schemeClr val="bg1"/>
                </a:solidFill>
                <a:latin typeface="Arial" charset="0"/>
              </a:defRPr>
            </a:lvl2pPr>
            <a:lvl3pPr marL="1143000" indent="-228600" algn="just" eaLnBrk="0" hangingPunct="0">
              <a:lnSpc>
                <a:spcPct val="60000"/>
              </a:lnSpc>
              <a:spcBef>
                <a:spcPct val="50000"/>
              </a:spcBef>
              <a:buChar char="•"/>
              <a:defRPr sz="2600" b="1" i="1">
                <a:solidFill>
                  <a:schemeClr val="bg1"/>
                </a:solidFill>
                <a:latin typeface="Arial" charset="0"/>
              </a:defRPr>
            </a:lvl3pPr>
            <a:lvl4pPr marL="1600200" indent="-228600" algn="just" eaLnBrk="0" hangingPunct="0">
              <a:lnSpc>
                <a:spcPct val="60000"/>
              </a:lnSpc>
              <a:spcBef>
                <a:spcPct val="50000"/>
              </a:spcBef>
              <a:buChar char="•"/>
              <a:defRPr sz="2600" b="1" i="1">
                <a:solidFill>
                  <a:schemeClr val="bg1"/>
                </a:solidFill>
                <a:latin typeface="Arial" charset="0"/>
              </a:defRPr>
            </a:lvl4pPr>
            <a:lvl5pPr marL="2057400" indent="-228600" algn="just" eaLnBrk="0" hangingPunct="0">
              <a:lnSpc>
                <a:spcPct val="60000"/>
              </a:lnSpc>
              <a:spcBef>
                <a:spcPct val="50000"/>
              </a:spcBef>
              <a:buChar char="•"/>
              <a:defRPr sz="2600" b="1" i="1">
                <a:solidFill>
                  <a:schemeClr val="bg1"/>
                </a:solidFill>
                <a:latin typeface="Arial" charset="0"/>
              </a:defRPr>
            </a:lvl5pPr>
            <a:lvl6pPr marL="2514600" indent="-228600" algn="just" eaLnBrk="0" fontAlgn="base" hangingPunct="0">
              <a:lnSpc>
                <a:spcPct val="60000"/>
              </a:lnSpc>
              <a:spcBef>
                <a:spcPct val="50000"/>
              </a:spcBef>
              <a:spcAft>
                <a:spcPct val="0"/>
              </a:spcAft>
              <a:buChar char="•"/>
              <a:defRPr sz="2600" b="1" i="1">
                <a:solidFill>
                  <a:schemeClr val="bg1"/>
                </a:solidFill>
                <a:latin typeface="Arial" charset="0"/>
              </a:defRPr>
            </a:lvl6pPr>
            <a:lvl7pPr marL="2971800" indent="-228600" algn="just" eaLnBrk="0" fontAlgn="base" hangingPunct="0">
              <a:lnSpc>
                <a:spcPct val="60000"/>
              </a:lnSpc>
              <a:spcBef>
                <a:spcPct val="50000"/>
              </a:spcBef>
              <a:spcAft>
                <a:spcPct val="0"/>
              </a:spcAft>
              <a:buChar char="•"/>
              <a:defRPr sz="2600" b="1" i="1">
                <a:solidFill>
                  <a:schemeClr val="bg1"/>
                </a:solidFill>
                <a:latin typeface="Arial" charset="0"/>
              </a:defRPr>
            </a:lvl7pPr>
            <a:lvl8pPr marL="3429000" indent="-228600" algn="just" eaLnBrk="0" fontAlgn="base" hangingPunct="0">
              <a:lnSpc>
                <a:spcPct val="60000"/>
              </a:lnSpc>
              <a:spcBef>
                <a:spcPct val="50000"/>
              </a:spcBef>
              <a:spcAft>
                <a:spcPct val="0"/>
              </a:spcAft>
              <a:buChar char="•"/>
              <a:defRPr sz="2600" b="1" i="1">
                <a:solidFill>
                  <a:schemeClr val="bg1"/>
                </a:solidFill>
                <a:latin typeface="Arial" charset="0"/>
              </a:defRPr>
            </a:lvl8pPr>
            <a:lvl9pPr marL="3886200" indent="-228600" algn="just" eaLnBrk="0" fontAlgn="base" hangingPunct="0">
              <a:lnSpc>
                <a:spcPct val="60000"/>
              </a:lnSpc>
              <a:spcBef>
                <a:spcPct val="50000"/>
              </a:spcBef>
              <a:spcAft>
                <a:spcPct val="0"/>
              </a:spcAft>
              <a:buChar char="•"/>
              <a:defRPr sz="2600" b="1" i="1">
                <a:solidFill>
                  <a:schemeClr val="bg1"/>
                </a:solidFill>
                <a:latin typeface="Arial" charset="0"/>
              </a:defRPr>
            </a:lvl9pPr>
          </a:lstStyle>
          <a:p>
            <a:pPr algn="l" eaLnBrk="1" hangingPunct="1">
              <a:lnSpc>
                <a:spcPct val="100000"/>
              </a:lnSpc>
              <a:buFontTx/>
              <a:buNone/>
            </a:pPr>
            <a:r>
              <a:rPr lang="pt-BR" sz="2800" dirty="0">
                <a:solidFill>
                  <a:schemeClr val="tx1"/>
                </a:solidFill>
                <a:latin typeface="Tahoma" pitchFamily="34" charset="0"/>
              </a:rPr>
              <a:t>FUTURO</a:t>
            </a:r>
          </a:p>
        </p:txBody>
      </p:sp>
      <p:sp>
        <p:nvSpPr>
          <p:cNvPr id="277510" name="Rectangle 6"/>
          <p:cNvSpPr>
            <a:spLocks noChangeArrowheads="1"/>
          </p:cNvSpPr>
          <p:nvPr/>
        </p:nvSpPr>
        <p:spPr bwMode="auto">
          <a:xfrm>
            <a:off x="0" y="0"/>
            <a:ext cx="9144000" cy="6858000"/>
          </a:xfrm>
          <a:prstGeom prst="rect">
            <a:avLst/>
          </a:prstGeom>
          <a:noFill/>
          <a:ln w="190500">
            <a:solidFill>
              <a:schemeClr val="bg1"/>
            </a:solidFill>
            <a:miter lim="800000"/>
            <a:headEnd/>
            <a:tailEnd/>
          </a:ln>
          <a:effectLst/>
          <a:extLst/>
        </p:spPr>
        <p:txBody>
          <a:bodyPr wrap="none" anchor="ctr"/>
          <a:lstStyle/>
          <a:p>
            <a:pPr algn="just">
              <a:lnSpc>
                <a:spcPct val="60000"/>
              </a:lnSpc>
              <a:spcBef>
                <a:spcPct val="50000"/>
              </a:spcBef>
              <a:buFontTx/>
              <a:buChar char="•"/>
              <a:defRPr/>
            </a:pPr>
            <a:endParaRPr lang="pt-BR">
              <a:effectLst>
                <a:outerShdw blurRad="38100" dist="38100" dir="2700000" algn="tl">
                  <a:srgbClr val="000000">
                    <a:alpha val="43137"/>
                  </a:srgbClr>
                </a:outerShdw>
              </a:effectLst>
              <a:cs typeface="+mn-cs"/>
            </a:endParaRPr>
          </a:p>
        </p:txBody>
      </p:sp>
      <p:sp>
        <p:nvSpPr>
          <p:cNvPr id="277511" name="Text Box 7"/>
          <p:cNvSpPr txBox="1">
            <a:spLocks noChangeArrowheads="1"/>
          </p:cNvSpPr>
          <p:nvPr/>
        </p:nvSpPr>
        <p:spPr bwMode="auto">
          <a:xfrm>
            <a:off x="1476375" y="981075"/>
            <a:ext cx="6324600" cy="457200"/>
          </a:xfrm>
          <a:prstGeom prst="rect">
            <a:avLst/>
          </a:prstGeom>
          <a:solidFill>
            <a:srgbClr val="CCFFFF"/>
          </a:solidFill>
          <a:ln>
            <a:noFill/>
          </a:ln>
          <a:effectLst/>
        </p:spPr>
        <p:txBody>
          <a:bodyPr>
            <a:spAutoFit/>
          </a:bodyPr>
          <a:lstStyle/>
          <a:p>
            <a:pPr algn="ctr">
              <a:spcBef>
                <a:spcPct val="50000"/>
              </a:spcBef>
              <a:defRPr/>
            </a:pPr>
            <a:r>
              <a:rPr lang="pt-BR" sz="2400" i="0" dirty="0">
                <a:solidFill>
                  <a:srgbClr val="000099"/>
                </a:solidFill>
                <a:effectLst>
                  <a:outerShdw blurRad="38100" dist="38100" dir="2700000" algn="tl">
                    <a:srgbClr val="FFFFFF"/>
                  </a:outerShdw>
                </a:effectLst>
                <a:cs typeface="+mn-cs"/>
              </a:rPr>
              <a:t>DRAWBACK CONTÍNUO</a:t>
            </a:r>
          </a:p>
        </p:txBody>
      </p:sp>
      <p:sp>
        <p:nvSpPr>
          <p:cNvPr id="7" name="CaixaDeTexto 6"/>
          <p:cNvSpPr txBox="1"/>
          <p:nvPr/>
        </p:nvSpPr>
        <p:spPr>
          <a:xfrm>
            <a:off x="660468" y="135880"/>
            <a:ext cx="7848872" cy="430887"/>
          </a:xfrm>
          <a:prstGeom prst="rect">
            <a:avLst/>
          </a:prstGeom>
          <a:noFill/>
        </p:spPr>
        <p:txBody>
          <a:bodyPr wrap="square" rtlCol="0">
            <a:spAutoFit/>
          </a:bodyPr>
          <a:lstStyle/>
          <a:p>
            <a:r>
              <a:rPr lang="pt-BR" sz="1400" dirty="0">
                <a:solidFill>
                  <a:srgbClr val="002060"/>
                </a:solidFill>
              </a:rPr>
              <a:t>MDIC</a:t>
            </a:r>
          </a:p>
          <a:p>
            <a:r>
              <a:rPr lang="pt-BR" sz="800" dirty="0">
                <a:solidFill>
                  <a:srgbClr val="002060"/>
                </a:solidFill>
              </a:rPr>
              <a:t>Ministério da Indústria, Comércio Exterior e Serviços</a:t>
            </a:r>
          </a:p>
        </p:txBody>
      </p:sp>
      <p:pic>
        <p:nvPicPr>
          <p:cNvPr id="8" name="Picture 4" descr="Descrição: http://www.designculture.com.br/wp-content/uploads/2014/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362" y="185837"/>
            <a:ext cx="522106" cy="29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680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7511"/>
                                        </p:tgtEl>
                                        <p:attrNameLst>
                                          <p:attrName>style.visibility</p:attrName>
                                        </p:attrNameLst>
                                      </p:cBhvr>
                                      <p:to>
                                        <p:strVal val="visible"/>
                                      </p:to>
                                    </p:set>
                                    <p:animEffect transition="in" filter="fade">
                                      <p:cBhvr>
                                        <p:cTn id="7" dur="1000"/>
                                        <p:tgtEl>
                                          <p:spTgt spid="277511"/>
                                        </p:tgtEl>
                                      </p:cBhvr>
                                    </p:animEffect>
                                    <p:anim calcmode="lin" valueType="num">
                                      <p:cBhvr>
                                        <p:cTn id="8" dur="1000" fill="hold"/>
                                        <p:tgtEl>
                                          <p:spTgt spid="277511"/>
                                        </p:tgtEl>
                                        <p:attrNameLst>
                                          <p:attrName>ppt_x</p:attrName>
                                        </p:attrNameLst>
                                      </p:cBhvr>
                                      <p:tavLst>
                                        <p:tav tm="0">
                                          <p:val>
                                            <p:strVal val="#ppt_x"/>
                                          </p:val>
                                        </p:tav>
                                        <p:tav tm="100000">
                                          <p:val>
                                            <p:strVal val="#ppt_x"/>
                                          </p:val>
                                        </p:tav>
                                      </p:tavLst>
                                    </p:anim>
                                    <p:anim calcmode="lin" valueType="num">
                                      <p:cBhvr>
                                        <p:cTn id="9" dur="1000" fill="hold"/>
                                        <p:tgtEl>
                                          <p:spTgt spid="2775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6626">
                                            <p:txEl>
                                              <p:pRg st="2" end="2"/>
                                            </p:txEl>
                                          </p:spTgt>
                                        </p:tgtEl>
                                        <p:attrNameLst>
                                          <p:attrName>style.visibility</p:attrName>
                                        </p:attrNameLst>
                                      </p:cBhvr>
                                      <p:to>
                                        <p:strVal val="visible"/>
                                      </p:to>
                                    </p:set>
                                    <p:animEffect transition="in" filter="fade">
                                      <p:cBhvr>
                                        <p:cTn id="12" dur="1000"/>
                                        <p:tgtEl>
                                          <p:spTgt spid="26626">
                                            <p:txEl>
                                              <p:pRg st="2" end="2"/>
                                            </p:txEl>
                                          </p:spTgt>
                                        </p:tgtEl>
                                      </p:cBhvr>
                                    </p:animEffect>
                                    <p:anim calcmode="lin" valueType="num">
                                      <p:cBhvr>
                                        <p:cTn id="13" dur="1000" fill="hold"/>
                                        <p:tgtEl>
                                          <p:spTgt spid="26626">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662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6626">
                                            <p:txEl>
                                              <p:pRg st="4" end="4"/>
                                            </p:txEl>
                                          </p:spTgt>
                                        </p:tgtEl>
                                        <p:attrNameLst>
                                          <p:attrName>style.visibility</p:attrName>
                                        </p:attrNameLst>
                                      </p:cBhvr>
                                      <p:to>
                                        <p:strVal val="visible"/>
                                      </p:to>
                                    </p:set>
                                    <p:animEffect transition="in" filter="fade">
                                      <p:cBhvr>
                                        <p:cTn id="19" dur="1000"/>
                                        <p:tgtEl>
                                          <p:spTgt spid="26626">
                                            <p:txEl>
                                              <p:pRg st="4" end="4"/>
                                            </p:txEl>
                                          </p:spTgt>
                                        </p:tgtEl>
                                      </p:cBhvr>
                                    </p:animEffect>
                                    <p:anim calcmode="lin" valueType="num">
                                      <p:cBhvr>
                                        <p:cTn id="20" dur="1000" fill="hold"/>
                                        <p:tgtEl>
                                          <p:spTgt spid="26626">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2662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6626">
                                            <p:txEl>
                                              <p:pRg st="6" end="6"/>
                                            </p:txEl>
                                          </p:spTgt>
                                        </p:tgtEl>
                                        <p:attrNameLst>
                                          <p:attrName>style.visibility</p:attrName>
                                        </p:attrNameLst>
                                      </p:cBhvr>
                                      <p:to>
                                        <p:strVal val="visible"/>
                                      </p:to>
                                    </p:set>
                                    <p:animEffect transition="in" filter="fade">
                                      <p:cBhvr>
                                        <p:cTn id="26" dur="1000"/>
                                        <p:tgtEl>
                                          <p:spTgt spid="26626">
                                            <p:txEl>
                                              <p:pRg st="6" end="6"/>
                                            </p:txEl>
                                          </p:spTgt>
                                        </p:tgtEl>
                                      </p:cBhvr>
                                    </p:animEffect>
                                    <p:anim calcmode="lin" valueType="num">
                                      <p:cBhvr>
                                        <p:cTn id="27" dur="1000" fill="hold"/>
                                        <p:tgtEl>
                                          <p:spTgt spid="26626">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2662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uiExpand="1" build="p"/>
      <p:bldP spid="277511"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idx="1"/>
          </p:nvPr>
        </p:nvSpPr>
        <p:spPr>
          <a:xfrm>
            <a:off x="323850" y="1484313"/>
            <a:ext cx="8496300" cy="5184775"/>
          </a:xfrm>
        </p:spPr>
        <p:txBody>
          <a:bodyPr/>
          <a:lstStyle/>
          <a:p>
            <a:pPr algn="just" eaLnBrk="1" hangingPunct="1">
              <a:lnSpc>
                <a:spcPct val="80000"/>
              </a:lnSpc>
              <a:buFontTx/>
              <a:buNone/>
            </a:pPr>
            <a:endParaRPr lang="pt-BR" sz="1000" b="1" dirty="0">
              <a:solidFill>
                <a:srgbClr val="000099"/>
              </a:solidFill>
              <a:latin typeface="Arial" charset="0"/>
            </a:endParaRPr>
          </a:p>
          <a:p>
            <a:pPr algn="just" eaLnBrk="1" hangingPunct="1">
              <a:lnSpc>
                <a:spcPct val="80000"/>
              </a:lnSpc>
            </a:pPr>
            <a:r>
              <a:rPr lang="pt-BR" sz="2600" b="1" dirty="0">
                <a:solidFill>
                  <a:srgbClr val="000099"/>
                </a:solidFill>
                <a:latin typeface="Arial" charset="0"/>
              </a:rPr>
              <a:t>Empresa adquire farinha e fermento para exportar bolos.</a:t>
            </a:r>
          </a:p>
          <a:p>
            <a:pPr algn="just" eaLnBrk="1" hangingPunct="1">
              <a:lnSpc>
                <a:spcPct val="80000"/>
              </a:lnSpc>
            </a:pPr>
            <a:r>
              <a:rPr lang="pt-BR" sz="2600" b="1" dirty="0">
                <a:solidFill>
                  <a:srgbClr val="000099"/>
                </a:solidFill>
                <a:latin typeface="Arial" charset="0"/>
              </a:rPr>
              <a:t>Ao concluir a exportação, depois de 9 meses, sobrou metade do fermento e nova compra de farinha é realizada. </a:t>
            </a:r>
          </a:p>
          <a:p>
            <a:pPr algn="just" eaLnBrk="1" hangingPunct="1">
              <a:lnSpc>
                <a:spcPct val="80000"/>
              </a:lnSpc>
            </a:pPr>
            <a:r>
              <a:rPr lang="pt-BR" sz="2600" b="1" dirty="0">
                <a:solidFill>
                  <a:srgbClr val="000099"/>
                </a:solidFill>
                <a:latin typeface="Arial" charset="0"/>
              </a:rPr>
              <a:t>Mas só metade da farinha é utilizada naquela ocasião. </a:t>
            </a:r>
          </a:p>
          <a:p>
            <a:pPr algn="just" eaLnBrk="1" hangingPunct="1">
              <a:lnSpc>
                <a:spcPct val="80000"/>
              </a:lnSpc>
            </a:pPr>
            <a:r>
              <a:rPr lang="pt-BR" sz="2600" b="1" dirty="0">
                <a:solidFill>
                  <a:srgbClr val="000099"/>
                </a:solidFill>
                <a:latin typeface="Arial" charset="0"/>
              </a:rPr>
              <a:t>A metade remanescente, porém, poderá ser utilizada até 12 meses depois.</a:t>
            </a:r>
          </a:p>
          <a:p>
            <a:pPr algn="just" eaLnBrk="1" hangingPunct="1">
              <a:lnSpc>
                <a:spcPct val="80000"/>
              </a:lnSpc>
            </a:pPr>
            <a:r>
              <a:rPr lang="pt-BR" sz="2600" b="1" dirty="0">
                <a:solidFill>
                  <a:srgbClr val="000099"/>
                </a:solidFill>
                <a:latin typeface="Arial" charset="0"/>
              </a:rPr>
              <a:t>Ou seja, cada insumo terá seu prazo contado individualmente, proporcionando maior competitividade às empresas.</a:t>
            </a:r>
          </a:p>
          <a:p>
            <a:pPr algn="just" eaLnBrk="1" hangingPunct="1">
              <a:lnSpc>
                <a:spcPct val="80000"/>
              </a:lnSpc>
            </a:pPr>
            <a:endParaRPr lang="pt-BR" sz="2600" b="1" dirty="0">
              <a:solidFill>
                <a:srgbClr val="000099"/>
              </a:solidFill>
              <a:latin typeface="Arial" charset="0"/>
            </a:endParaRPr>
          </a:p>
          <a:p>
            <a:pPr algn="just" eaLnBrk="1" hangingPunct="1">
              <a:lnSpc>
                <a:spcPct val="80000"/>
              </a:lnSpc>
            </a:pPr>
            <a:endParaRPr lang="pt-BR" sz="2600" b="1" dirty="0">
              <a:solidFill>
                <a:srgbClr val="000099"/>
              </a:solidFill>
              <a:latin typeface="Arial" charset="0"/>
            </a:endParaRPr>
          </a:p>
          <a:p>
            <a:pPr algn="just" eaLnBrk="1" hangingPunct="1">
              <a:lnSpc>
                <a:spcPct val="80000"/>
              </a:lnSpc>
              <a:buFontTx/>
              <a:buNone/>
            </a:pPr>
            <a:endParaRPr lang="pt-BR" sz="1000" b="1" dirty="0">
              <a:solidFill>
                <a:srgbClr val="000099"/>
              </a:solidFill>
              <a:latin typeface="Arial" charset="0"/>
            </a:endParaRPr>
          </a:p>
          <a:p>
            <a:pPr marL="0" indent="0" algn="just" eaLnBrk="1" hangingPunct="1">
              <a:lnSpc>
                <a:spcPct val="80000"/>
              </a:lnSpc>
              <a:buNone/>
            </a:pPr>
            <a:endParaRPr lang="pt-BR" sz="2600" b="1" dirty="0">
              <a:solidFill>
                <a:srgbClr val="800000"/>
              </a:solidFill>
              <a:latin typeface="Arial" charset="0"/>
            </a:endParaRPr>
          </a:p>
          <a:p>
            <a:pPr algn="just" eaLnBrk="1" hangingPunct="1">
              <a:lnSpc>
                <a:spcPct val="80000"/>
              </a:lnSpc>
            </a:pPr>
            <a:endParaRPr lang="pt-BR" sz="2600" b="1" dirty="0">
              <a:solidFill>
                <a:srgbClr val="000099"/>
              </a:solidFill>
              <a:latin typeface="Arial" charset="0"/>
            </a:endParaRPr>
          </a:p>
        </p:txBody>
      </p:sp>
      <p:sp>
        <p:nvSpPr>
          <p:cNvPr id="26628" name="Text Box 5"/>
          <p:cNvSpPr txBox="1">
            <a:spLocks noChangeArrowheads="1"/>
          </p:cNvSpPr>
          <p:nvPr/>
        </p:nvSpPr>
        <p:spPr bwMode="auto">
          <a:xfrm>
            <a:off x="900113" y="511175"/>
            <a:ext cx="6696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lnSpc>
                <a:spcPct val="60000"/>
              </a:lnSpc>
              <a:spcBef>
                <a:spcPct val="50000"/>
              </a:spcBef>
              <a:buChar char="•"/>
              <a:defRPr sz="2600" b="1" i="1">
                <a:solidFill>
                  <a:schemeClr val="bg1"/>
                </a:solidFill>
                <a:latin typeface="Arial" charset="0"/>
              </a:defRPr>
            </a:lvl1pPr>
            <a:lvl2pPr marL="742950" indent="-285750" algn="just" eaLnBrk="0" hangingPunct="0">
              <a:lnSpc>
                <a:spcPct val="60000"/>
              </a:lnSpc>
              <a:spcBef>
                <a:spcPct val="50000"/>
              </a:spcBef>
              <a:buChar char="•"/>
              <a:defRPr sz="2600" b="1" i="1">
                <a:solidFill>
                  <a:schemeClr val="bg1"/>
                </a:solidFill>
                <a:latin typeface="Arial" charset="0"/>
              </a:defRPr>
            </a:lvl2pPr>
            <a:lvl3pPr marL="1143000" indent="-228600" algn="just" eaLnBrk="0" hangingPunct="0">
              <a:lnSpc>
                <a:spcPct val="60000"/>
              </a:lnSpc>
              <a:spcBef>
                <a:spcPct val="50000"/>
              </a:spcBef>
              <a:buChar char="•"/>
              <a:defRPr sz="2600" b="1" i="1">
                <a:solidFill>
                  <a:schemeClr val="bg1"/>
                </a:solidFill>
                <a:latin typeface="Arial" charset="0"/>
              </a:defRPr>
            </a:lvl3pPr>
            <a:lvl4pPr marL="1600200" indent="-228600" algn="just" eaLnBrk="0" hangingPunct="0">
              <a:lnSpc>
                <a:spcPct val="60000"/>
              </a:lnSpc>
              <a:spcBef>
                <a:spcPct val="50000"/>
              </a:spcBef>
              <a:buChar char="•"/>
              <a:defRPr sz="2600" b="1" i="1">
                <a:solidFill>
                  <a:schemeClr val="bg1"/>
                </a:solidFill>
                <a:latin typeface="Arial" charset="0"/>
              </a:defRPr>
            </a:lvl4pPr>
            <a:lvl5pPr marL="2057400" indent="-228600" algn="just" eaLnBrk="0" hangingPunct="0">
              <a:lnSpc>
                <a:spcPct val="60000"/>
              </a:lnSpc>
              <a:spcBef>
                <a:spcPct val="50000"/>
              </a:spcBef>
              <a:buChar char="•"/>
              <a:defRPr sz="2600" b="1" i="1">
                <a:solidFill>
                  <a:schemeClr val="bg1"/>
                </a:solidFill>
                <a:latin typeface="Arial" charset="0"/>
              </a:defRPr>
            </a:lvl5pPr>
            <a:lvl6pPr marL="2514600" indent="-228600" algn="just" eaLnBrk="0" fontAlgn="base" hangingPunct="0">
              <a:lnSpc>
                <a:spcPct val="60000"/>
              </a:lnSpc>
              <a:spcBef>
                <a:spcPct val="50000"/>
              </a:spcBef>
              <a:spcAft>
                <a:spcPct val="0"/>
              </a:spcAft>
              <a:buChar char="•"/>
              <a:defRPr sz="2600" b="1" i="1">
                <a:solidFill>
                  <a:schemeClr val="bg1"/>
                </a:solidFill>
                <a:latin typeface="Arial" charset="0"/>
              </a:defRPr>
            </a:lvl6pPr>
            <a:lvl7pPr marL="2971800" indent="-228600" algn="just" eaLnBrk="0" fontAlgn="base" hangingPunct="0">
              <a:lnSpc>
                <a:spcPct val="60000"/>
              </a:lnSpc>
              <a:spcBef>
                <a:spcPct val="50000"/>
              </a:spcBef>
              <a:spcAft>
                <a:spcPct val="0"/>
              </a:spcAft>
              <a:buChar char="•"/>
              <a:defRPr sz="2600" b="1" i="1">
                <a:solidFill>
                  <a:schemeClr val="bg1"/>
                </a:solidFill>
                <a:latin typeface="Arial" charset="0"/>
              </a:defRPr>
            </a:lvl7pPr>
            <a:lvl8pPr marL="3429000" indent="-228600" algn="just" eaLnBrk="0" fontAlgn="base" hangingPunct="0">
              <a:lnSpc>
                <a:spcPct val="60000"/>
              </a:lnSpc>
              <a:spcBef>
                <a:spcPct val="50000"/>
              </a:spcBef>
              <a:spcAft>
                <a:spcPct val="0"/>
              </a:spcAft>
              <a:buChar char="•"/>
              <a:defRPr sz="2600" b="1" i="1">
                <a:solidFill>
                  <a:schemeClr val="bg1"/>
                </a:solidFill>
                <a:latin typeface="Arial" charset="0"/>
              </a:defRPr>
            </a:lvl8pPr>
            <a:lvl9pPr marL="3886200" indent="-228600" algn="just" eaLnBrk="0" fontAlgn="base" hangingPunct="0">
              <a:lnSpc>
                <a:spcPct val="60000"/>
              </a:lnSpc>
              <a:spcBef>
                <a:spcPct val="50000"/>
              </a:spcBef>
              <a:spcAft>
                <a:spcPct val="0"/>
              </a:spcAft>
              <a:buChar char="•"/>
              <a:defRPr sz="2600" b="1" i="1">
                <a:solidFill>
                  <a:schemeClr val="bg1"/>
                </a:solidFill>
                <a:latin typeface="Arial" charset="0"/>
              </a:defRPr>
            </a:lvl9pPr>
          </a:lstStyle>
          <a:p>
            <a:pPr algn="l" eaLnBrk="1" hangingPunct="1">
              <a:lnSpc>
                <a:spcPct val="100000"/>
              </a:lnSpc>
              <a:buFontTx/>
              <a:buNone/>
            </a:pPr>
            <a:r>
              <a:rPr lang="pt-BR" sz="2000" dirty="0">
                <a:solidFill>
                  <a:schemeClr val="tx1"/>
                </a:solidFill>
                <a:latin typeface="Tahoma" pitchFamily="34" charset="0"/>
              </a:rPr>
              <a:t>EXEMPLO</a:t>
            </a:r>
          </a:p>
        </p:txBody>
      </p:sp>
      <p:sp>
        <p:nvSpPr>
          <p:cNvPr id="277510" name="Rectangle 6"/>
          <p:cNvSpPr>
            <a:spLocks noChangeArrowheads="1"/>
          </p:cNvSpPr>
          <p:nvPr/>
        </p:nvSpPr>
        <p:spPr bwMode="auto">
          <a:xfrm>
            <a:off x="0" y="0"/>
            <a:ext cx="9144000" cy="6858000"/>
          </a:xfrm>
          <a:prstGeom prst="rect">
            <a:avLst/>
          </a:prstGeom>
          <a:noFill/>
          <a:ln w="190500">
            <a:solidFill>
              <a:schemeClr val="bg1"/>
            </a:solidFill>
            <a:miter lim="800000"/>
            <a:headEnd/>
            <a:tailEnd/>
          </a:ln>
          <a:effectLst/>
          <a:extLst/>
        </p:spPr>
        <p:txBody>
          <a:bodyPr wrap="none" anchor="ctr"/>
          <a:lstStyle/>
          <a:p>
            <a:pPr algn="just">
              <a:lnSpc>
                <a:spcPct val="60000"/>
              </a:lnSpc>
              <a:spcBef>
                <a:spcPct val="50000"/>
              </a:spcBef>
              <a:buFontTx/>
              <a:buChar char="•"/>
              <a:defRPr/>
            </a:pPr>
            <a:endParaRPr lang="pt-BR">
              <a:effectLst>
                <a:outerShdw blurRad="38100" dist="38100" dir="2700000" algn="tl">
                  <a:srgbClr val="000000">
                    <a:alpha val="43137"/>
                  </a:srgbClr>
                </a:outerShdw>
              </a:effectLst>
              <a:cs typeface="+mn-cs"/>
            </a:endParaRPr>
          </a:p>
        </p:txBody>
      </p:sp>
      <p:sp>
        <p:nvSpPr>
          <p:cNvPr id="277511" name="Text Box 7"/>
          <p:cNvSpPr txBox="1">
            <a:spLocks noChangeArrowheads="1"/>
          </p:cNvSpPr>
          <p:nvPr/>
        </p:nvSpPr>
        <p:spPr bwMode="auto">
          <a:xfrm>
            <a:off x="1476375" y="981075"/>
            <a:ext cx="6324600" cy="457200"/>
          </a:xfrm>
          <a:prstGeom prst="rect">
            <a:avLst/>
          </a:prstGeom>
          <a:solidFill>
            <a:srgbClr val="CCFFFF"/>
          </a:solidFill>
          <a:ln>
            <a:noFill/>
          </a:ln>
          <a:effectLst/>
        </p:spPr>
        <p:txBody>
          <a:bodyPr>
            <a:spAutoFit/>
          </a:bodyPr>
          <a:lstStyle/>
          <a:p>
            <a:pPr algn="ctr">
              <a:spcBef>
                <a:spcPct val="50000"/>
              </a:spcBef>
              <a:defRPr/>
            </a:pPr>
            <a:r>
              <a:rPr lang="pt-BR" sz="2400" i="0" dirty="0">
                <a:solidFill>
                  <a:srgbClr val="000099"/>
                </a:solidFill>
                <a:effectLst>
                  <a:outerShdw blurRad="38100" dist="38100" dir="2700000" algn="tl">
                    <a:srgbClr val="FFFFFF"/>
                  </a:outerShdw>
                </a:effectLst>
                <a:cs typeface="+mn-cs"/>
              </a:rPr>
              <a:t>DRAWBACK CONTÍNUO</a:t>
            </a:r>
          </a:p>
        </p:txBody>
      </p:sp>
      <p:sp>
        <p:nvSpPr>
          <p:cNvPr id="7" name="CaixaDeTexto 6"/>
          <p:cNvSpPr txBox="1"/>
          <p:nvPr/>
        </p:nvSpPr>
        <p:spPr>
          <a:xfrm>
            <a:off x="660468" y="135880"/>
            <a:ext cx="7848872" cy="430887"/>
          </a:xfrm>
          <a:prstGeom prst="rect">
            <a:avLst/>
          </a:prstGeom>
          <a:noFill/>
        </p:spPr>
        <p:txBody>
          <a:bodyPr wrap="square" rtlCol="0">
            <a:spAutoFit/>
          </a:bodyPr>
          <a:lstStyle/>
          <a:p>
            <a:r>
              <a:rPr lang="pt-BR" sz="1400" dirty="0">
                <a:solidFill>
                  <a:srgbClr val="002060"/>
                </a:solidFill>
              </a:rPr>
              <a:t>MDIC</a:t>
            </a:r>
          </a:p>
          <a:p>
            <a:r>
              <a:rPr lang="pt-BR" sz="800" dirty="0">
                <a:solidFill>
                  <a:srgbClr val="002060"/>
                </a:solidFill>
              </a:rPr>
              <a:t>Ministério da Indústria, Comércio Exterior e Serviços</a:t>
            </a:r>
          </a:p>
        </p:txBody>
      </p:sp>
      <p:pic>
        <p:nvPicPr>
          <p:cNvPr id="8" name="Picture 4" descr="Descrição: http://www.designculture.com.br/wp-content/uploads/2014/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362" y="185837"/>
            <a:ext cx="522106" cy="29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7504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7511"/>
                                        </p:tgtEl>
                                        <p:attrNameLst>
                                          <p:attrName>style.visibility</p:attrName>
                                        </p:attrNameLst>
                                      </p:cBhvr>
                                      <p:to>
                                        <p:strVal val="visible"/>
                                      </p:to>
                                    </p:set>
                                    <p:animEffect transition="in" filter="fade">
                                      <p:cBhvr>
                                        <p:cTn id="7" dur="1000"/>
                                        <p:tgtEl>
                                          <p:spTgt spid="277511"/>
                                        </p:tgtEl>
                                      </p:cBhvr>
                                    </p:animEffect>
                                    <p:anim calcmode="lin" valueType="num">
                                      <p:cBhvr>
                                        <p:cTn id="8" dur="1000" fill="hold"/>
                                        <p:tgtEl>
                                          <p:spTgt spid="277511"/>
                                        </p:tgtEl>
                                        <p:attrNameLst>
                                          <p:attrName>ppt_x</p:attrName>
                                        </p:attrNameLst>
                                      </p:cBhvr>
                                      <p:tavLst>
                                        <p:tav tm="0">
                                          <p:val>
                                            <p:strVal val="#ppt_x"/>
                                          </p:val>
                                        </p:tav>
                                        <p:tav tm="100000">
                                          <p:val>
                                            <p:strVal val="#ppt_x"/>
                                          </p:val>
                                        </p:tav>
                                      </p:tavLst>
                                    </p:anim>
                                    <p:anim calcmode="lin" valueType="num">
                                      <p:cBhvr>
                                        <p:cTn id="9" dur="1000" fill="hold"/>
                                        <p:tgtEl>
                                          <p:spTgt spid="2775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6626">
                                            <p:txEl>
                                              <p:pRg st="1" end="1"/>
                                            </p:txEl>
                                          </p:spTgt>
                                        </p:tgtEl>
                                        <p:attrNameLst>
                                          <p:attrName>style.visibility</p:attrName>
                                        </p:attrNameLst>
                                      </p:cBhvr>
                                      <p:to>
                                        <p:strVal val="visible"/>
                                      </p:to>
                                    </p:set>
                                    <p:animEffect transition="in" filter="fade">
                                      <p:cBhvr>
                                        <p:cTn id="12" dur="1000"/>
                                        <p:tgtEl>
                                          <p:spTgt spid="26626">
                                            <p:txEl>
                                              <p:pRg st="1" end="1"/>
                                            </p:txEl>
                                          </p:spTgt>
                                        </p:tgtEl>
                                      </p:cBhvr>
                                    </p:animEffect>
                                    <p:anim calcmode="lin" valueType="num">
                                      <p:cBhvr>
                                        <p:cTn id="13" dur="1000" fill="hold"/>
                                        <p:tgtEl>
                                          <p:spTgt spid="2662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662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6626">
                                            <p:txEl>
                                              <p:pRg st="2" end="2"/>
                                            </p:txEl>
                                          </p:spTgt>
                                        </p:tgtEl>
                                        <p:attrNameLst>
                                          <p:attrName>style.visibility</p:attrName>
                                        </p:attrNameLst>
                                      </p:cBhvr>
                                      <p:to>
                                        <p:strVal val="visible"/>
                                      </p:to>
                                    </p:set>
                                    <p:animEffect transition="in" filter="fade">
                                      <p:cBhvr>
                                        <p:cTn id="19" dur="1000"/>
                                        <p:tgtEl>
                                          <p:spTgt spid="26626">
                                            <p:txEl>
                                              <p:pRg st="2" end="2"/>
                                            </p:txEl>
                                          </p:spTgt>
                                        </p:tgtEl>
                                      </p:cBhvr>
                                    </p:animEffect>
                                    <p:anim calcmode="lin" valueType="num">
                                      <p:cBhvr>
                                        <p:cTn id="20" dur="1000" fill="hold"/>
                                        <p:tgtEl>
                                          <p:spTgt spid="2662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662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6626">
                                            <p:txEl>
                                              <p:pRg st="3" end="3"/>
                                            </p:txEl>
                                          </p:spTgt>
                                        </p:tgtEl>
                                        <p:attrNameLst>
                                          <p:attrName>style.visibility</p:attrName>
                                        </p:attrNameLst>
                                      </p:cBhvr>
                                      <p:to>
                                        <p:strVal val="visible"/>
                                      </p:to>
                                    </p:set>
                                    <p:animEffect transition="in" filter="fade">
                                      <p:cBhvr>
                                        <p:cTn id="26" dur="1000"/>
                                        <p:tgtEl>
                                          <p:spTgt spid="26626">
                                            <p:txEl>
                                              <p:pRg st="3" end="3"/>
                                            </p:txEl>
                                          </p:spTgt>
                                        </p:tgtEl>
                                      </p:cBhvr>
                                    </p:animEffect>
                                    <p:anim calcmode="lin" valueType="num">
                                      <p:cBhvr>
                                        <p:cTn id="27" dur="1000" fill="hold"/>
                                        <p:tgtEl>
                                          <p:spTgt spid="26626">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662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6626">
                                            <p:txEl>
                                              <p:pRg st="4" end="4"/>
                                            </p:txEl>
                                          </p:spTgt>
                                        </p:tgtEl>
                                        <p:attrNameLst>
                                          <p:attrName>style.visibility</p:attrName>
                                        </p:attrNameLst>
                                      </p:cBhvr>
                                      <p:to>
                                        <p:strVal val="visible"/>
                                      </p:to>
                                    </p:set>
                                    <p:animEffect transition="in" filter="fade">
                                      <p:cBhvr>
                                        <p:cTn id="33" dur="1000"/>
                                        <p:tgtEl>
                                          <p:spTgt spid="26626">
                                            <p:txEl>
                                              <p:pRg st="4" end="4"/>
                                            </p:txEl>
                                          </p:spTgt>
                                        </p:tgtEl>
                                      </p:cBhvr>
                                    </p:animEffect>
                                    <p:anim calcmode="lin" valueType="num">
                                      <p:cBhvr>
                                        <p:cTn id="34" dur="1000" fill="hold"/>
                                        <p:tgtEl>
                                          <p:spTgt spid="26626">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2662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6626">
                                            <p:txEl>
                                              <p:pRg st="5" end="5"/>
                                            </p:txEl>
                                          </p:spTgt>
                                        </p:tgtEl>
                                        <p:attrNameLst>
                                          <p:attrName>style.visibility</p:attrName>
                                        </p:attrNameLst>
                                      </p:cBhvr>
                                      <p:to>
                                        <p:strVal val="visible"/>
                                      </p:to>
                                    </p:set>
                                    <p:animEffect transition="in" filter="fade">
                                      <p:cBhvr>
                                        <p:cTn id="40" dur="1000"/>
                                        <p:tgtEl>
                                          <p:spTgt spid="26626">
                                            <p:txEl>
                                              <p:pRg st="5" end="5"/>
                                            </p:txEl>
                                          </p:spTgt>
                                        </p:tgtEl>
                                      </p:cBhvr>
                                    </p:animEffect>
                                    <p:anim calcmode="lin" valueType="num">
                                      <p:cBhvr>
                                        <p:cTn id="41" dur="1000" fill="hold"/>
                                        <p:tgtEl>
                                          <p:spTgt spid="26626">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2662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uiExpand="1" build="p"/>
      <p:bldP spid="277511"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Text Box 2"/>
          <p:cNvSpPr txBox="1">
            <a:spLocks noChangeArrowheads="1"/>
          </p:cNvSpPr>
          <p:nvPr/>
        </p:nvSpPr>
        <p:spPr bwMode="auto">
          <a:xfrm>
            <a:off x="633519" y="2105839"/>
            <a:ext cx="7924800" cy="2862322"/>
          </a:xfrm>
          <a:prstGeom prst="rect">
            <a:avLst/>
          </a:prstGeom>
          <a:noFill/>
          <a:ln>
            <a:noFill/>
          </a:ln>
          <a:effectLst/>
          <a:extLst/>
        </p:spPr>
        <p:txBody>
          <a:bodyPr anchor="ctr">
            <a:spAutoFit/>
          </a:bodyPr>
          <a:lstStyle>
            <a:lvl1pPr marL="277813" indent="-277813" algn="l">
              <a:spcBef>
                <a:spcPct val="0"/>
              </a:spcBef>
              <a:defRPr sz="2400">
                <a:solidFill>
                  <a:schemeClr val="tx1"/>
                </a:solidFill>
                <a:latin typeface="Times New Roman" pitchFamily="18" charset="0"/>
              </a:defRPr>
            </a:lvl1pPr>
            <a:lvl2pPr marL="468313" algn="l">
              <a:spcBef>
                <a:spcPct val="0"/>
              </a:spcBef>
              <a:defRPr sz="2400">
                <a:solidFill>
                  <a:schemeClr val="tx1"/>
                </a:solidFill>
                <a:latin typeface="Times New Roman" pitchFamily="18" charset="0"/>
              </a:defRPr>
            </a:lvl2pPr>
            <a:lvl3pPr algn="l">
              <a:spcBef>
                <a:spcPct val="0"/>
              </a:spcBef>
              <a:defRPr sz="2400">
                <a:solidFill>
                  <a:schemeClr val="tx1"/>
                </a:solidFill>
                <a:latin typeface="Times New Roman" pitchFamily="18" charset="0"/>
              </a:defRPr>
            </a:lvl3pPr>
            <a:lvl4pPr algn="l">
              <a:spcBef>
                <a:spcPct val="0"/>
              </a:spcBef>
              <a:defRPr sz="2400">
                <a:solidFill>
                  <a:schemeClr val="tx1"/>
                </a:solidFill>
                <a:latin typeface="Times New Roman" pitchFamily="18" charset="0"/>
              </a:defRPr>
            </a:lvl4pPr>
            <a:lvl5pPr algn="l">
              <a:spcBef>
                <a:spcPct val="0"/>
              </a:spcBef>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marL="0" indent="0" algn="just" eaLnBrk="0" hangingPunct="0">
              <a:spcBef>
                <a:spcPct val="50000"/>
              </a:spcBef>
              <a:defRPr/>
            </a:pPr>
            <a:r>
              <a:rPr lang="pt-BR" b="0" i="0" dirty="0">
                <a:solidFill>
                  <a:srgbClr val="000099"/>
                </a:solidFill>
                <a:latin typeface="Arial" charset="0"/>
                <a:cs typeface="+mn-cs"/>
              </a:rPr>
              <a:t>O passo a passo foi criado para ensinar como:</a:t>
            </a:r>
          </a:p>
          <a:p>
            <a:pPr algn="just" eaLnBrk="0" hangingPunct="0">
              <a:spcBef>
                <a:spcPct val="50000"/>
              </a:spcBef>
              <a:buFontTx/>
              <a:buChar char="•"/>
              <a:defRPr/>
            </a:pPr>
            <a:r>
              <a:rPr lang="pt-BR" b="0" i="0" dirty="0">
                <a:solidFill>
                  <a:srgbClr val="000099"/>
                </a:solidFill>
                <a:latin typeface="Arial" charset="0"/>
                <a:cs typeface="+mn-cs"/>
              </a:rPr>
              <a:t>Criar, alterar, excluir, prorrogar, incluir Nota Fiscal de Compra no Mercado Interno e preparar a baixa de AC</a:t>
            </a:r>
          </a:p>
          <a:p>
            <a:pPr eaLnBrk="0" hangingPunct="0">
              <a:spcBef>
                <a:spcPct val="50000"/>
              </a:spcBef>
              <a:buFontTx/>
              <a:buChar char="•"/>
              <a:defRPr/>
            </a:pPr>
            <a:r>
              <a:rPr lang="pt-BR" b="0" i="0" dirty="0">
                <a:solidFill>
                  <a:srgbClr val="FF0000"/>
                </a:solidFill>
                <a:latin typeface="Arial" charset="0"/>
                <a:cs typeface="+mn-cs"/>
              </a:rPr>
              <a:t>Disponível no site: </a:t>
            </a:r>
            <a:r>
              <a:rPr lang="pt-BR" i="0" dirty="0">
                <a:solidFill>
                  <a:srgbClr val="800000"/>
                </a:solidFill>
                <a:effectLst>
                  <a:outerShdw blurRad="38100" dist="38100" dir="2700000" algn="tl">
                    <a:srgbClr val="FFFFFF"/>
                  </a:outerShdw>
                </a:effectLst>
                <a:latin typeface="Arial" charset="0"/>
                <a:cs typeface="+mn-cs"/>
                <a:hlinkClick r:id="rId3"/>
              </a:rPr>
              <a:t>http://portal.siscomex.gov.br/informativos/manuais</a:t>
            </a:r>
            <a:endParaRPr lang="pt-BR" i="0" dirty="0">
              <a:solidFill>
                <a:srgbClr val="800000"/>
              </a:solidFill>
              <a:effectLst>
                <a:outerShdw blurRad="38100" dist="38100" dir="2700000" algn="tl">
                  <a:srgbClr val="FFFFFF"/>
                </a:outerShdw>
              </a:effectLst>
              <a:latin typeface="Arial" charset="0"/>
              <a:cs typeface="+mn-cs"/>
            </a:endParaRPr>
          </a:p>
          <a:p>
            <a:pPr eaLnBrk="0" hangingPunct="0">
              <a:spcBef>
                <a:spcPct val="50000"/>
              </a:spcBef>
              <a:buFontTx/>
              <a:buChar char="•"/>
              <a:defRPr/>
            </a:pPr>
            <a:r>
              <a:rPr lang="pt-BR" dirty="0">
                <a:solidFill>
                  <a:srgbClr val="000099"/>
                </a:solidFill>
                <a:latin typeface="Arial" charset="0"/>
              </a:rPr>
              <a:t>No mesmo site: Manual do Drawback Isenção</a:t>
            </a:r>
          </a:p>
        </p:txBody>
      </p:sp>
      <p:sp>
        <p:nvSpPr>
          <p:cNvPr id="259075" name="Rectangle 3"/>
          <p:cNvSpPr>
            <a:spLocks noChangeArrowheads="1"/>
          </p:cNvSpPr>
          <p:nvPr/>
        </p:nvSpPr>
        <p:spPr bwMode="auto">
          <a:xfrm>
            <a:off x="611188" y="981075"/>
            <a:ext cx="7916862" cy="896938"/>
          </a:xfrm>
          <a:prstGeom prst="rect">
            <a:avLst/>
          </a:prstGeom>
          <a:solidFill>
            <a:schemeClr val="bg1"/>
          </a:solidFill>
          <a:ln>
            <a:noFill/>
          </a:ln>
          <a:effectLst/>
          <a:extLst/>
        </p:spPr>
        <p:txBody>
          <a:bodyPr wrap="none" anchor="ctr"/>
          <a:lstStyle/>
          <a:p>
            <a:pPr algn="ctr">
              <a:defRPr/>
            </a:pPr>
            <a:r>
              <a:rPr lang="pt-BR" sz="4000" i="0" dirty="0">
                <a:solidFill>
                  <a:srgbClr val="000099"/>
                </a:solidFill>
                <a:effectLst>
                  <a:outerShdw blurRad="38100" dist="38100" dir="2700000" algn="tl">
                    <a:srgbClr val="FFFFFF"/>
                  </a:outerShdw>
                </a:effectLst>
                <a:cs typeface="+mn-cs"/>
              </a:rPr>
              <a:t>PASSO A PASSO</a:t>
            </a:r>
            <a:endParaRPr lang="pt-BR" sz="3600" i="0" dirty="0">
              <a:solidFill>
                <a:srgbClr val="000099"/>
              </a:solidFill>
              <a:effectLst>
                <a:outerShdw blurRad="38100" dist="38100" dir="2700000" algn="tl">
                  <a:srgbClr val="FFFFFF"/>
                </a:outerShdw>
              </a:effectLst>
              <a:cs typeface="+mn-cs"/>
            </a:endParaRPr>
          </a:p>
        </p:txBody>
      </p:sp>
      <p:sp>
        <p:nvSpPr>
          <p:cNvPr id="259079" name="Rectangle 7"/>
          <p:cNvSpPr>
            <a:spLocks noChangeArrowheads="1"/>
          </p:cNvSpPr>
          <p:nvPr/>
        </p:nvSpPr>
        <p:spPr bwMode="auto">
          <a:xfrm>
            <a:off x="0" y="0"/>
            <a:ext cx="9144000" cy="6858000"/>
          </a:xfrm>
          <a:prstGeom prst="rect">
            <a:avLst/>
          </a:prstGeom>
          <a:noFill/>
          <a:ln w="190500">
            <a:solidFill>
              <a:schemeClr val="bg1"/>
            </a:solidFill>
            <a:miter lim="800000"/>
            <a:headEnd/>
            <a:tailEnd/>
          </a:ln>
          <a:effectLst/>
          <a:extLst/>
        </p:spPr>
        <p:txBody>
          <a:bodyPr wrap="none" anchor="ctr"/>
          <a:lstStyle/>
          <a:p>
            <a:pPr algn="just">
              <a:lnSpc>
                <a:spcPct val="60000"/>
              </a:lnSpc>
              <a:spcBef>
                <a:spcPct val="50000"/>
              </a:spcBef>
              <a:buFontTx/>
              <a:buChar char="•"/>
              <a:defRPr/>
            </a:pPr>
            <a:endParaRPr lang="pt-BR">
              <a:effectLst>
                <a:outerShdw blurRad="38100" dist="38100" dir="2700000" algn="tl">
                  <a:srgbClr val="000000">
                    <a:alpha val="43137"/>
                  </a:srgbClr>
                </a:outerShdw>
              </a:effectLst>
              <a:cs typeface="+mn-cs"/>
            </a:endParaRPr>
          </a:p>
        </p:txBody>
      </p:sp>
      <p:sp>
        <p:nvSpPr>
          <p:cNvPr id="7" name="CaixaDeTexto 6"/>
          <p:cNvSpPr txBox="1"/>
          <p:nvPr/>
        </p:nvSpPr>
        <p:spPr>
          <a:xfrm>
            <a:off x="660468" y="135880"/>
            <a:ext cx="7848872" cy="430887"/>
          </a:xfrm>
          <a:prstGeom prst="rect">
            <a:avLst/>
          </a:prstGeom>
          <a:noFill/>
        </p:spPr>
        <p:txBody>
          <a:bodyPr wrap="square" rtlCol="0">
            <a:spAutoFit/>
          </a:bodyPr>
          <a:lstStyle/>
          <a:p>
            <a:r>
              <a:rPr lang="pt-BR" sz="1400" dirty="0">
                <a:solidFill>
                  <a:srgbClr val="002060"/>
                </a:solidFill>
              </a:rPr>
              <a:t>MDIC</a:t>
            </a:r>
          </a:p>
          <a:p>
            <a:r>
              <a:rPr lang="pt-BR" sz="800" dirty="0">
                <a:solidFill>
                  <a:srgbClr val="002060"/>
                </a:solidFill>
              </a:rPr>
              <a:t>Ministério da Indústria, Comércio Exterior e Serviços</a:t>
            </a:r>
          </a:p>
        </p:txBody>
      </p:sp>
      <p:pic>
        <p:nvPicPr>
          <p:cNvPr id="8" name="Picture 4" descr="Descrição: http://www.designculture.com.br/wp-content/uploads/2014/0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362" y="185837"/>
            <a:ext cx="522106" cy="29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4772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59075"/>
                                        </p:tgtEl>
                                        <p:attrNameLst>
                                          <p:attrName>style.visibility</p:attrName>
                                        </p:attrNameLst>
                                      </p:cBhvr>
                                      <p:to>
                                        <p:strVal val="visible"/>
                                      </p:to>
                                    </p:set>
                                    <p:animEffect transition="in" filter="fade">
                                      <p:cBhvr>
                                        <p:cTn id="7" dur="1000"/>
                                        <p:tgtEl>
                                          <p:spTgt spid="259075"/>
                                        </p:tgtEl>
                                      </p:cBhvr>
                                    </p:animEffect>
                                    <p:anim calcmode="lin" valueType="num">
                                      <p:cBhvr>
                                        <p:cTn id="8" dur="1000" fill="hold"/>
                                        <p:tgtEl>
                                          <p:spTgt spid="259075"/>
                                        </p:tgtEl>
                                        <p:attrNameLst>
                                          <p:attrName>ppt_x</p:attrName>
                                        </p:attrNameLst>
                                      </p:cBhvr>
                                      <p:tavLst>
                                        <p:tav tm="0">
                                          <p:val>
                                            <p:strVal val="#ppt_x"/>
                                          </p:val>
                                        </p:tav>
                                        <p:tav tm="100000">
                                          <p:val>
                                            <p:strVal val="#ppt_x"/>
                                          </p:val>
                                        </p:tav>
                                      </p:tavLst>
                                    </p:anim>
                                    <p:anim calcmode="lin" valueType="num">
                                      <p:cBhvr>
                                        <p:cTn id="9" dur="1000" fill="hold"/>
                                        <p:tgtEl>
                                          <p:spTgt spid="25907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59074"/>
                                        </p:tgtEl>
                                        <p:attrNameLst>
                                          <p:attrName>style.visibility</p:attrName>
                                        </p:attrNameLst>
                                      </p:cBhvr>
                                      <p:to>
                                        <p:strVal val="visible"/>
                                      </p:to>
                                    </p:set>
                                    <p:animEffect transition="in" filter="fade">
                                      <p:cBhvr>
                                        <p:cTn id="12" dur="1000"/>
                                        <p:tgtEl>
                                          <p:spTgt spid="259074"/>
                                        </p:tgtEl>
                                      </p:cBhvr>
                                    </p:animEffect>
                                    <p:anim calcmode="lin" valueType="num">
                                      <p:cBhvr>
                                        <p:cTn id="13" dur="1000" fill="hold"/>
                                        <p:tgtEl>
                                          <p:spTgt spid="259074"/>
                                        </p:tgtEl>
                                        <p:attrNameLst>
                                          <p:attrName>ppt_x</p:attrName>
                                        </p:attrNameLst>
                                      </p:cBhvr>
                                      <p:tavLst>
                                        <p:tav tm="0">
                                          <p:val>
                                            <p:strVal val="#ppt_x"/>
                                          </p:val>
                                        </p:tav>
                                        <p:tav tm="100000">
                                          <p:val>
                                            <p:strVal val="#ppt_x"/>
                                          </p:val>
                                        </p:tav>
                                      </p:tavLst>
                                    </p:anim>
                                    <p:anim calcmode="lin" valueType="num">
                                      <p:cBhvr>
                                        <p:cTn id="14" dur="1000" fill="hold"/>
                                        <p:tgtEl>
                                          <p:spTgt spid="259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4" grpId="0"/>
      <p:bldP spid="25907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CB954EF7-A272-493B-A9BE-6AD5B94B20C3}"/>
              </a:ext>
            </a:extLst>
          </p:cNvPr>
          <p:cNvPicPr>
            <a:picLocks noChangeAspect="1"/>
          </p:cNvPicPr>
          <p:nvPr/>
        </p:nvPicPr>
        <p:blipFill>
          <a:blip r:embed="rId2"/>
          <a:stretch>
            <a:fillRect/>
          </a:stretch>
        </p:blipFill>
        <p:spPr>
          <a:xfrm>
            <a:off x="0" y="0"/>
            <a:ext cx="9144000" cy="6858000"/>
          </a:xfrm>
          <a:prstGeom prst="rect">
            <a:avLst/>
          </a:prstGeom>
        </p:spPr>
      </p:pic>
      <p:sp>
        <p:nvSpPr>
          <p:cNvPr id="2" name="Título 1">
            <a:extLst>
              <a:ext uri="{FF2B5EF4-FFF2-40B4-BE49-F238E27FC236}">
                <a16:creationId xmlns:a16="http://schemas.microsoft.com/office/drawing/2014/main" id="{76CAD4CE-F73B-45A3-A764-E3EE6EE7AFA1}"/>
              </a:ext>
            </a:extLst>
          </p:cNvPr>
          <p:cNvSpPr>
            <a:spLocks noGrp="1"/>
          </p:cNvSpPr>
          <p:nvPr>
            <p:ph type="title"/>
          </p:nvPr>
        </p:nvSpPr>
        <p:spPr/>
        <p:txBody>
          <a:bodyPr/>
          <a:lstStyle/>
          <a:p>
            <a:endParaRPr lang="pt-BR" dirty="0"/>
          </a:p>
        </p:txBody>
      </p:sp>
      <p:sp>
        <p:nvSpPr>
          <p:cNvPr id="3" name="Espaço Reservado para Conteúdo 2">
            <a:extLst>
              <a:ext uri="{FF2B5EF4-FFF2-40B4-BE49-F238E27FC236}">
                <a16:creationId xmlns:a16="http://schemas.microsoft.com/office/drawing/2014/main" id="{B1C7E93B-F3C3-4538-B76E-93B47CF852F9}"/>
              </a:ext>
            </a:extLst>
          </p:cNvPr>
          <p:cNvSpPr>
            <a:spLocks noGrp="1"/>
          </p:cNvSpPr>
          <p:nvPr>
            <p:ph idx="1"/>
          </p:nvPr>
        </p:nvSpPr>
        <p:spPr>
          <a:xfrm>
            <a:off x="107504" y="1981200"/>
            <a:ext cx="8784976" cy="4114800"/>
          </a:xfrm>
        </p:spPr>
        <p:txBody>
          <a:bodyPr/>
          <a:lstStyle/>
          <a:p>
            <a:endParaRPr lang="pt-BR" dirty="0"/>
          </a:p>
        </p:txBody>
      </p:sp>
    </p:spTree>
    <p:extLst>
      <p:ext uri="{BB962C8B-B14F-4D97-AF65-F5344CB8AC3E}">
        <p14:creationId xmlns:p14="http://schemas.microsoft.com/office/powerpoint/2010/main" val="26850513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1E05C868-6134-45A0-93DD-570E5908001F}"/>
              </a:ext>
            </a:extLst>
          </p:cNvPr>
          <p:cNvPicPr>
            <a:picLocks noChangeAspect="1"/>
          </p:cNvPicPr>
          <p:nvPr/>
        </p:nvPicPr>
        <p:blipFill>
          <a:blip r:embed="rId2"/>
          <a:stretch>
            <a:fillRect/>
          </a:stretch>
        </p:blipFill>
        <p:spPr>
          <a:xfrm>
            <a:off x="0" y="-99392"/>
            <a:ext cx="9144000" cy="7128792"/>
          </a:xfrm>
          <a:prstGeom prst="rect">
            <a:avLst/>
          </a:prstGeom>
        </p:spPr>
      </p:pic>
      <p:sp>
        <p:nvSpPr>
          <p:cNvPr id="2" name="Título 1">
            <a:extLst>
              <a:ext uri="{FF2B5EF4-FFF2-40B4-BE49-F238E27FC236}">
                <a16:creationId xmlns:a16="http://schemas.microsoft.com/office/drawing/2014/main" id="{F4FB5152-6357-4A3B-8387-02855A22D756}"/>
              </a:ext>
            </a:extLst>
          </p:cNvPr>
          <p:cNvSpPr>
            <a:spLocks noGrp="1"/>
          </p:cNvSpPr>
          <p:nvPr>
            <p:ph type="title"/>
          </p:nvPr>
        </p:nvSpPr>
        <p:spPr/>
        <p:txBody>
          <a:bodyPr/>
          <a:lstStyle/>
          <a:p>
            <a:endParaRPr lang="pt-BR" dirty="0"/>
          </a:p>
        </p:txBody>
      </p:sp>
      <p:sp>
        <p:nvSpPr>
          <p:cNvPr id="3" name="Espaço Reservado para Conteúdo 2">
            <a:extLst>
              <a:ext uri="{FF2B5EF4-FFF2-40B4-BE49-F238E27FC236}">
                <a16:creationId xmlns:a16="http://schemas.microsoft.com/office/drawing/2014/main" id="{2752F2F1-9DE7-44C6-986B-D6C062119130}"/>
              </a:ext>
            </a:extLst>
          </p:cNvPr>
          <p:cNvSpPr>
            <a:spLocks noGrp="1"/>
          </p:cNvSpPr>
          <p:nvPr>
            <p:ph idx="1"/>
          </p:nvPr>
        </p:nvSpPr>
        <p:spPr/>
        <p:txBody>
          <a:bodyPr/>
          <a:lstStyle/>
          <a:p>
            <a:endParaRPr lang="pt-BR"/>
          </a:p>
        </p:txBody>
      </p:sp>
    </p:spTree>
    <p:extLst>
      <p:ext uri="{BB962C8B-B14F-4D97-AF65-F5344CB8AC3E}">
        <p14:creationId xmlns:p14="http://schemas.microsoft.com/office/powerpoint/2010/main" val="2720936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Text Box 2"/>
          <p:cNvSpPr txBox="1">
            <a:spLocks noChangeArrowheads="1"/>
          </p:cNvSpPr>
          <p:nvPr/>
        </p:nvSpPr>
        <p:spPr bwMode="auto">
          <a:xfrm>
            <a:off x="323528" y="2780928"/>
            <a:ext cx="7924800" cy="3046988"/>
          </a:xfrm>
          <a:prstGeom prst="rect">
            <a:avLst/>
          </a:prstGeom>
          <a:noFill/>
          <a:ln>
            <a:noFill/>
          </a:ln>
          <a:effectLst/>
          <a:extLst/>
        </p:spPr>
        <p:txBody>
          <a:bodyPr anchor="ctr">
            <a:spAutoFit/>
          </a:bodyPr>
          <a:lstStyle>
            <a:lvl1pPr marL="277813" indent="-277813" algn="l">
              <a:spcBef>
                <a:spcPct val="0"/>
              </a:spcBef>
              <a:defRPr sz="2400">
                <a:solidFill>
                  <a:schemeClr val="tx1"/>
                </a:solidFill>
                <a:latin typeface="Times New Roman" pitchFamily="18" charset="0"/>
              </a:defRPr>
            </a:lvl1pPr>
            <a:lvl2pPr marL="468313" algn="l">
              <a:spcBef>
                <a:spcPct val="0"/>
              </a:spcBef>
              <a:defRPr sz="2400">
                <a:solidFill>
                  <a:schemeClr val="tx1"/>
                </a:solidFill>
                <a:latin typeface="Times New Roman" pitchFamily="18" charset="0"/>
              </a:defRPr>
            </a:lvl2pPr>
            <a:lvl3pPr algn="l">
              <a:spcBef>
                <a:spcPct val="0"/>
              </a:spcBef>
              <a:defRPr sz="2400">
                <a:solidFill>
                  <a:schemeClr val="tx1"/>
                </a:solidFill>
                <a:latin typeface="Times New Roman" pitchFamily="18" charset="0"/>
              </a:defRPr>
            </a:lvl3pPr>
            <a:lvl4pPr algn="l">
              <a:spcBef>
                <a:spcPct val="0"/>
              </a:spcBef>
              <a:defRPr sz="2400">
                <a:solidFill>
                  <a:schemeClr val="tx1"/>
                </a:solidFill>
                <a:latin typeface="Times New Roman" pitchFamily="18" charset="0"/>
              </a:defRPr>
            </a:lvl4pPr>
            <a:lvl5pPr algn="l">
              <a:spcBef>
                <a:spcPct val="0"/>
              </a:spcBef>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marL="0" indent="0" algn="just" eaLnBrk="0" hangingPunct="0">
              <a:spcBef>
                <a:spcPct val="50000"/>
              </a:spcBef>
              <a:defRPr/>
            </a:pPr>
            <a:r>
              <a:rPr lang="pt-BR" sz="3200" dirty="0"/>
              <a:t>Panorama inicial do sistema Drawback Isenção</a:t>
            </a:r>
          </a:p>
          <a:p>
            <a:pPr marL="0" indent="0" algn="just" eaLnBrk="0" hangingPunct="0">
              <a:spcBef>
                <a:spcPct val="50000"/>
              </a:spcBef>
              <a:defRPr/>
            </a:pPr>
            <a:r>
              <a:rPr lang="pt-BR" sz="3200" dirty="0">
                <a:solidFill>
                  <a:srgbClr val="000099"/>
                </a:solidFill>
                <a:latin typeface="Arial" charset="0"/>
                <a:hlinkClick r:id="rId3"/>
              </a:rPr>
              <a:t>https://www.youtube.com/watch?v=HsYCGR73LuU</a:t>
            </a:r>
            <a:endParaRPr lang="pt-BR" sz="3200" dirty="0">
              <a:solidFill>
                <a:srgbClr val="000099"/>
              </a:solidFill>
              <a:latin typeface="Arial" charset="0"/>
            </a:endParaRPr>
          </a:p>
          <a:p>
            <a:pPr marL="0" indent="0" algn="just" eaLnBrk="0" hangingPunct="0">
              <a:spcBef>
                <a:spcPct val="50000"/>
              </a:spcBef>
              <a:defRPr/>
            </a:pPr>
            <a:r>
              <a:rPr lang="pt-BR" sz="3200" dirty="0"/>
              <a:t>Próximos: Como criar um AC do tipo isenção e Como imprimir um AC do tipo isenção</a:t>
            </a:r>
          </a:p>
        </p:txBody>
      </p:sp>
      <p:sp>
        <p:nvSpPr>
          <p:cNvPr id="259075" name="Rectangle 3"/>
          <p:cNvSpPr>
            <a:spLocks noChangeArrowheads="1"/>
          </p:cNvSpPr>
          <p:nvPr/>
        </p:nvSpPr>
        <p:spPr bwMode="auto">
          <a:xfrm>
            <a:off x="592478" y="996222"/>
            <a:ext cx="7916862" cy="1568682"/>
          </a:xfrm>
          <a:prstGeom prst="rect">
            <a:avLst/>
          </a:prstGeom>
          <a:solidFill>
            <a:schemeClr val="bg1"/>
          </a:solidFill>
          <a:ln>
            <a:noFill/>
          </a:ln>
          <a:effectLst/>
          <a:extLst/>
        </p:spPr>
        <p:txBody>
          <a:bodyPr wrap="none" anchor="ctr"/>
          <a:lstStyle/>
          <a:p>
            <a:pPr algn="ctr">
              <a:defRPr/>
            </a:pPr>
            <a:r>
              <a:rPr lang="pt-BR" sz="4000" i="0" dirty="0">
                <a:solidFill>
                  <a:srgbClr val="000099"/>
                </a:solidFill>
                <a:effectLst>
                  <a:outerShdw blurRad="38100" dist="38100" dir="2700000" algn="tl">
                    <a:srgbClr val="FFFFFF"/>
                  </a:outerShdw>
                </a:effectLst>
                <a:cs typeface="+mn-cs"/>
              </a:rPr>
              <a:t>CANAL DO MDIC NO YOU TUBE</a:t>
            </a:r>
          </a:p>
          <a:p>
            <a:pPr algn="ctr">
              <a:defRPr/>
            </a:pPr>
            <a:r>
              <a:rPr lang="pt-BR" sz="4000" dirty="0">
                <a:solidFill>
                  <a:srgbClr val="000099"/>
                </a:solidFill>
                <a:effectLst>
                  <a:outerShdw blurRad="38100" dist="38100" dir="2700000" algn="tl">
                    <a:srgbClr val="FFFFFF"/>
                  </a:outerShdw>
                </a:effectLst>
              </a:rPr>
              <a:t>(</a:t>
            </a:r>
            <a:r>
              <a:rPr lang="pt-BR" sz="4000" dirty="0" err="1">
                <a:solidFill>
                  <a:srgbClr val="000099"/>
                </a:solidFill>
                <a:effectLst>
                  <a:outerShdw blurRad="38100" dist="38100" dir="2700000" algn="tl">
                    <a:srgbClr val="FFFFFF"/>
                  </a:outerShdw>
                </a:effectLst>
              </a:rPr>
              <a:t>mdicgovbr</a:t>
            </a:r>
            <a:r>
              <a:rPr lang="pt-BR" sz="4000" dirty="0">
                <a:solidFill>
                  <a:srgbClr val="000099"/>
                </a:solidFill>
                <a:effectLst>
                  <a:outerShdw blurRad="38100" dist="38100" dir="2700000" algn="tl">
                    <a:srgbClr val="FFFFFF"/>
                  </a:outerShdw>
                </a:effectLst>
              </a:rPr>
              <a:t>)</a:t>
            </a:r>
            <a:endParaRPr lang="pt-BR" sz="3600" i="0" dirty="0">
              <a:solidFill>
                <a:srgbClr val="000099"/>
              </a:solidFill>
              <a:effectLst>
                <a:outerShdw blurRad="38100" dist="38100" dir="2700000" algn="tl">
                  <a:srgbClr val="FFFFFF"/>
                </a:outerShdw>
              </a:effectLst>
              <a:cs typeface="+mn-cs"/>
            </a:endParaRPr>
          </a:p>
        </p:txBody>
      </p:sp>
      <p:sp>
        <p:nvSpPr>
          <p:cNvPr id="259079" name="Rectangle 7"/>
          <p:cNvSpPr>
            <a:spLocks noChangeArrowheads="1"/>
          </p:cNvSpPr>
          <p:nvPr/>
        </p:nvSpPr>
        <p:spPr bwMode="auto">
          <a:xfrm>
            <a:off x="0" y="0"/>
            <a:ext cx="9144000" cy="6858000"/>
          </a:xfrm>
          <a:prstGeom prst="rect">
            <a:avLst/>
          </a:prstGeom>
          <a:noFill/>
          <a:ln w="190500">
            <a:solidFill>
              <a:schemeClr val="bg1"/>
            </a:solidFill>
            <a:miter lim="800000"/>
            <a:headEnd/>
            <a:tailEnd/>
          </a:ln>
          <a:effectLst/>
          <a:extLst/>
        </p:spPr>
        <p:txBody>
          <a:bodyPr wrap="none" anchor="ctr"/>
          <a:lstStyle/>
          <a:p>
            <a:pPr algn="just">
              <a:lnSpc>
                <a:spcPct val="60000"/>
              </a:lnSpc>
              <a:spcBef>
                <a:spcPct val="50000"/>
              </a:spcBef>
              <a:buFontTx/>
              <a:buChar char="•"/>
              <a:defRPr/>
            </a:pPr>
            <a:endParaRPr lang="pt-BR">
              <a:effectLst>
                <a:outerShdw blurRad="38100" dist="38100" dir="2700000" algn="tl">
                  <a:srgbClr val="000000">
                    <a:alpha val="43137"/>
                  </a:srgbClr>
                </a:outerShdw>
              </a:effectLst>
              <a:cs typeface="+mn-cs"/>
            </a:endParaRPr>
          </a:p>
        </p:txBody>
      </p:sp>
      <p:sp>
        <p:nvSpPr>
          <p:cNvPr id="7" name="CaixaDeTexto 6"/>
          <p:cNvSpPr txBox="1"/>
          <p:nvPr/>
        </p:nvSpPr>
        <p:spPr>
          <a:xfrm>
            <a:off x="660468" y="135880"/>
            <a:ext cx="7848872" cy="430887"/>
          </a:xfrm>
          <a:prstGeom prst="rect">
            <a:avLst/>
          </a:prstGeom>
          <a:noFill/>
        </p:spPr>
        <p:txBody>
          <a:bodyPr wrap="square" rtlCol="0">
            <a:spAutoFit/>
          </a:bodyPr>
          <a:lstStyle/>
          <a:p>
            <a:r>
              <a:rPr lang="pt-BR" sz="1400" dirty="0">
                <a:solidFill>
                  <a:srgbClr val="002060"/>
                </a:solidFill>
              </a:rPr>
              <a:t>MDIC</a:t>
            </a:r>
          </a:p>
          <a:p>
            <a:r>
              <a:rPr lang="pt-BR" sz="800" dirty="0">
                <a:solidFill>
                  <a:srgbClr val="002060"/>
                </a:solidFill>
              </a:rPr>
              <a:t>Ministério da Indústria, Comércio Exterior e Serviços</a:t>
            </a:r>
          </a:p>
        </p:txBody>
      </p:sp>
      <p:pic>
        <p:nvPicPr>
          <p:cNvPr id="8" name="Picture 4" descr="Descrição: http://www.designculture.com.br/wp-content/uploads/2014/0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362" y="185837"/>
            <a:ext cx="522106" cy="29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889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59075"/>
                                        </p:tgtEl>
                                        <p:attrNameLst>
                                          <p:attrName>style.visibility</p:attrName>
                                        </p:attrNameLst>
                                      </p:cBhvr>
                                      <p:to>
                                        <p:strVal val="visible"/>
                                      </p:to>
                                    </p:set>
                                    <p:animEffect transition="in" filter="fade">
                                      <p:cBhvr>
                                        <p:cTn id="7" dur="1000"/>
                                        <p:tgtEl>
                                          <p:spTgt spid="259075"/>
                                        </p:tgtEl>
                                      </p:cBhvr>
                                    </p:animEffect>
                                    <p:anim calcmode="lin" valueType="num">
                                      <p:cBhvr>
                                        <p:cTn id="8" dur="1000" fill="hold"/>
                                        <p:tgtEl>
                                          <p:spTgt spid="259075"/>
                                        </p:tgtEl>
                                        <p:attrNameLst>
                                          <p:attrName>ppt_x</p:attrName>
                                        </p:attrNameLst>
                                      </p:cBhvr>
                                      <p:tavLst>
                                        <p:tav tm="0">
                                          <p:val>
                                            <p:strVal val="#ppt_x"/>
                                          </p:val>
                                        </p:tav>
                                        <p:tav tm="100000">
                                          <p:val>
                                            <p:strVal val="#ppt_x"/>
                                          </p:val>
                                        </p:tav>
                                      </p:tavLst>
                                    </p:anim>
                                    <p:anim calcmode="lin" valueType="num">
                                      <p:cBhvr>
                                        <p:cTn id="9" dur="1000" fill="hold"/>
                                        <p:tgtEl>
                                          <p:spTgt spid="25907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59074"/>
                                        </p:tgtEl>
                                        <p:attrNameLst>
                                          <p:attrName>style.visibility</p:attrName>
                                        </p:attrNameLst>
                                      </p:cBhvr>
                                      <p:to>
                                        <p:strVal val="visible"/>
                                      </p:to>
                                    </p:set>
                                    <p:animEffect transition="in" filter="fade">
                                      <p:cBhvr>
                                        <p:cTn id="12" dur="1000"/>
                                        <p:tgtEl>
                                          <p:spTgt spid="259074"/>
                                        </p:tgtEl>
                                      </p:cBhvr>
                                    </p:animEffect>
                                    <p:anim calcmode="lin" valueType="num">
                                      <p:cBhvr>
                                        <p:cTn id="13" dur="1000" fill="hold"/>
                                        <p:tgtEl>
                                          <p:spTgt spid="259074"/>
                                        </p:tgtEl>
                                        <p:attrNameLst>
                                          <p:attrName>ppt_x</p:attrName>
                                        </p:attrNameLst>
                                      </p:cBhvr>
                                      <p:tavLst>
                                        <p:tav tm="0">
                                          <p:val>
                                            <p:strVal val="#ppt_x"/>
                                          </p:val>
                                        </p:tav>
                                        <p:tav tm="100000">
                                          <p:val>
                                            <p:strVal val="#ppt_x"/>
                                          </p:val>
                                        </p:tav>
                                      </p:tavLst>
                                    </p:anim>
                                    <p:anim calcmode="lin" valueType="num">
                                      <p:cBhvr>
                                        <p:cTn id="14" dur="1000" fill="hold"/>
                                        <p:tgtEl>
                                          <p:spTgt spid="259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4" grpId="0"/>
      <p:bldP spid="259075"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Text Box 2"/>
          <p:cNvSpPr txBox="1">
            <a:spLocks noChangeArrowheads="1"/>
          </p:cNvSpPr>
          <p:nvPr/>
        </p:nvSpPr>
        <p:spPr bwMode="auto">
          <a:xfrm>
            <a:off x="611188" y="2155825"/>
            <a:ext cx="7924800" cy="4522788"/>
          </a:xfrm>
          <a:prstGeom prst="rect">
            <a:avLst/>
          </a:prstGeom>
          <a:noFill/>
          <a:ln>
            <a:noFill/>
          </a:ln>
          <a:effectLst/>
          <a:extLst/>
        </p:spPr>
        <p:txBody>
          <a:bodyPr anchor="ctr">
            <a:spAutoFit/>
          </a:bodyPr>
          <a:lstStyle>
            <a:lvl1pPr marL="277813" indent="-277813" algn="l">
              <a:spcBef>
                <a:spcPct val="0"/>
              </a:spcBef>
              <a:defRPr sz="2400">
                <a:solidFill>
                  <a:schemeClr val="tx1"/>
                </a:solidFill>
                <a:latin typeface="Times New Roman" pitchFamily="18" charset="0"/>
              </a:defRPr>
            </a:lvl1pPr>
            <a:lvl2pPr marL="468313" algn="l">
              <a:spcBef>
                <a:spcPct val="0"/>
              </a:spcBef>
              <a:defRPr sz="2400">
                <a:solidFill>
                  <a:schemeClr val="tx1"/>
                </a:solidFill>
                <a:latin typeface="Times New Roman" pitchFamily="18" charset="0"/>
              </a:defRPr>
            </a:lvl2pPr>
            <a:lvl3pPr algn="l">
              <a:spcBef>
                <a:spcPct val="0"/>
              </a:spcBef>
              <a:defRPr sz="2400">
                <a:solidFill>
                  <a:schemeClr val="tx1"/>
                </a:solidFill>
                <a:latin typeface="Times New Roman" pitchFamily="18" charset="0"/>
              </a:defRPr>
            </a:lvl3pPr>
            <a:lvl4pPr algn="l">
              <a:spcBef>
                <a:spcPct val="0"/>
              </a:spcBef>
              <a:defRPr sz="2400">
                <a:solidFill>
                  <a:schemeClr val="tx1"/>
                </a:solidFill>
                <a:latin typeface="Times New Roman" pitchFamily="18" charset="0"/>
              </a:defRPr>
            </a:lvl4pPr>
            <a:lvl5pPr algn="l">
              <a:spcBef>
                <a:spcPct val="0"/>
              </a:spcBef>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just" eaLnBrk="0" hangingPunct="0">
              <a:spcBef>
                <a:spcPct val="50000"/>
              </a:spcBef>
              <a:buFontTx/>
              <a:buChar char="•"/>
              <a:defRPr/>
            </a:pPr>
            <a:r>
              <a:rPr lang="pt-BR" b="0" i="0" dirty="0">
                <a:solidFill>
                  <a:srgbClr val="000099"/>
                </a:solidFill>
                <a:latin typeface="Arial" charset="0"/>
                <a:cs typeface="+mn-cs"/>
              </a:rPr>
              <a:t>O Sistema Drawback Eletrônico Suspensão e INTEGRADO estão disponíveis a todas as empresas exportadoras.</a:t>
            </a:r>
          </a:p>
          <a:p>
            <a:pPr algn="just" eaLnBrk="0" hangingPunct="0">
              <a:spcBef>
                <a:spcPct val="50000"/>
              </a:spcBef>
              <a:buFontTx/>
              <a:buChar char="•"/>
              <a:defRPr/>
            </a:pPr>
            <a:r>
              <a:rPr lang="pt-BR" b="0" i="0" dirty="0">
                <a:solidFill>
                  <a:srgbClr val="000099"/>
                </a:solidFill>
                <a:latin typeface="Arial" charset="0"/>
                <a:cs typeface="+mn-cs"/>
              </a:rPr>
              <a:t>Para acessá-lo, basta estar credenciado pela RFB no Perfil Exportador do SISCOMEX.</a:t>
            </a:r>
          </a:p>
          <a:p>
            <a:pPr algn="just" eaLnBrk="0" hangingPunct="0">
              <a:spcBef>
                <a:spcPct val="50000"/>
              </a:spcBef>
              <a:buFontTx/>
              <a:buChar char="•"/>
              <a:defRPr/>
            </a:pPr>
            <a:r>
              <a:rPr lang="pt-BR" b="0" i="0" dirty="0">
                <a:solidFill>
                  <a:srgbClr val="000099"/>
                </a:solidFill>
                <a:latin typeface="Arial" charset="0"/>
                <a:cs typeface="+mn-cs"/>
              </a:rPr>
              <a:t>Informações e link de acesso estão disponíveis no site do MDIC, no seguinte endereço:</a:t>
            </a:r>
          </a:p>
          <a:p>
            <a:pPr algn="just" eaLnBrk="0" hangingPunct="0">
              <a:spcBef>
                <a:spcPct val="50000"/>
              </a:spcBef>
              <a:defRPr/>
            </a:pPr>
            <a:r>
              <a:rPr lang="pt-BR" b="0" i="0" dirty="0">
                <a:solidFill>
                  <a:srgbClr val="FF0000"/>
                </a:solidFill>
                <a:latin typeface="Arial" charset="0"/>
                <a:cs typeface="+mn-cs"/>
              </a:rPr>
              <a:t>                             </a:t>
            </a:r>
            <a:r>
              <a:rPr lang="pt-BR" i="0" dirty="0">
                <a:solidFill>
                  <a:srgbClr val="800000"/>
                </a:solidFill>
                <a:effectLst>
                  <a:outerShdw blurRad="38100" dist="38100" dir="2700000" algn="tl">
                    <a:srgbClr val="FFFFFF"/>
                  </a:outerShdw>
                </a:effectLst>
                <a:latin typeface="Arial" charset="0"/>
                <a:cs typeface="+mn-cs"/>
                <a:hlinkClick r:id="rId3"/>
              </a:rPr>
              <a:t>www.mdic.gov.br</a:t>
            </a:r>
            <a:endParaRPr lang="pt-BR" i="0" dirty="0">
              <a:solidFill>
                <a:srgbClr val="800000"/>
              </a:solidFill>
              <a:effectLst>
                <a:outerShdw blurRad="38100" dist="38100" dir="2700000" algn="tl">
                  <a:srgbClr val="FFFFFF"/>
                </a:outerShdw>
              </a:effectLst>
              <a:latin typeface="Arial" charset="0"/>
              <a:cs typeface="+mn-cs"/>
            </a:endParaRPr>
          </a:p>
          <a:p>
            <a:pPr algn="just" eaLnBrk="0" hangingPunct="0">
              <a:spcBef>
                <a:spcPct val="50000"/>
              </a:spcBef>
              <a:defRPr/>
            </a:pPr>
            <a:endParaRPr lang="pt-BR" i="0" dirty="0">
              <a:solidFill>
                <a:srgbClr val="800000"/>
              </a:solidFill>
              <a:effectLst>
                <a:outerShdw blurRad="38100" dist="38100" dir="2700000" algn="tl">
                  <a:srgbClr val="FFFFFF"/>
                </a:outerShdw>
              </a:effectLst>
              <a:latin typeface="Arial" charset="0"/>
              <a:cs typeface="+mn-cs"/>
            </a:endParaRPr>
          </a:p>
          <a:p>
            <a:pPr algn="ctr" eaLnBrk="0" hangingPunct="0">
              <a:spcBef>
                <a:spcPct val="50000"/>
              </a:spcBef>
              <a:defRPr/>
            </a:pPr>
            <a:r>
              <a:rPr lang="pt-BR" sz="800" i="0" dirty="0">
                <a:solidFill>
                  <a:srgbClr val="800000"/>
                </a:solidFill>
                <a:effectLst>
                  <a:outerShdw blurRad="38100" dist="38100" dir="2700000" algn="tl">
                    <a:srgbClr val="FFFFFF"/>
                  </a:outerShdw>
                </a:effectLst>
                <a:latin typeface="Arial" charset="0"/>
                <a:cs typeface="+mn-cs"/>
                <a:hlinkClick r:id="rId4"/>
              </a:rPr>
              <a:t>https://www.webservhom.serpro.gov.br/g33159Secex/jsp/logon.jsp?ind=6</a:t>
            </a:r>
            <a:r>
              <a:rPr lang="pt-BR" sz="800" i="0" dirty="0">
                <a:solidFill>
                  <a:srgbClr val="800000"/>
                </a:solidFill>
                <a:effectLst>
                  <a:outerShdw blurRad="38100" dist="38100" dir="2700000" algn="tl">
                    <a:srgbClr val="FFFFFF"/>
                  </a:outerShdw>
                </a:effectLst>
                <a:latin typeface="Arial" charset="0"/>
                <a:cs typeface="+mn-cs"/>
              </a:rPr>
              <a:t> </a:t>
            </a:r>
          </a:p>
          <a:p>
            <a:pPr algn="ctr" eaLnBrk="0" hangingPunct="0">
              <a:spcBef>
                <a:spcPct val="50000"/>
              </a:spcBef>
              <a:defRPr/>
            </a:pPr>
            <a:endParaRPr lang="pt-BR" sz="800" i="0" dirty="0">
              <a:solidFill>
                <a:srgbClr val="800000"/>
              </a:solidFill>
              <a:effectLst>
                <a:outerShdw blurRad="38100" dist="38100" dir="2700000" algn="tl">
                  <a:srgbClr val="FFFFFF"/>
                </a:outerShdw>
              </a:effectLst>
              <a:latin typeface="Arial" charset="0"/>
              <a:cs typeface="+mn-cs"/>
            </a:endParaRPr>
          </a:p>
        </p:txBody>
      </p:sp>
      <p:sp>
        <p:nvSpPr>
          <p:cNvPr id="259075" name="Rectangle 3"/>
          <p:cNvSpPr>
            <a:spLocks noChangeArrowheads="1"/>
          </p:cNvSpPr>
          <p:nvPr/>
        </p:nvSpPr>
        <p:spPr bwMode="auto">
          <a:xfrm>
            <a:off x="611188" y="981075"/>
            <a:ext cx="7916862" cy="1295400"/>
          </a:xfrm>
          <a:prstGeom prst="rect">
            <a:avLst/>
          </a:prstGeom>
          <a:solidFill>
            <a:schemeClr val="bg1"/>
          </a:solidFill>
          <a:ln>
            <a:noFill/>
          </a:ln>
          <a:effectLst/>
          <a:extLst/>
        </p:spPr>
        <p:txBody>
          <a:bodyPr wrap="none" anchor="ctr"/>
          <a:lstStyle/>
          <a:p>
            <a:pPr algn="ctr">
              <a:defRPr/>
            </a:pPr>
            <a:r>
              <a:rPr lang="pt-BR" sz="4000" i="0" dirty="0">
                <a:solidFill>
                  <a:srgbClr val="000099"/>
                </a:solidFill>
                <a:effectLst>
                  <a:outerShdw blurRad="38100" dist="38100" dir="2700000" algn="tl">
                    <a:srgbClr val="FFFFFF"/>
                  </a:outerShdw>
                </a:effectLst>
                <a:cs typeface="+mn-cs"/>
              </a:rPr>
              <a:t>HABILITAÇÃO E ACESSO</a:t>
            </a:r>
            <a:endParaRPr lang="pt-BR" sz="3600" i="0" dirty="0">
              <a:solidFill>
                <a:srgbClr val="000099"/>
              </a:solidFill>
              <a:effectLst>
                <a:outerShdw blurRad="38100" dist="38100" dir="2700000" algn="tl">
                  <a:srgbClr val="FFFFFF"/>
                </a:outerShdw>
              </a:effectLst>
              <a:cs typeface="+mn-cs"/>
            </a:endParaRPr>
          </a:p>
        </p:txBody>
      </p:sp>
      <p:sp>
        <p:nvSpPr>
          <p:cNvPr id="39941" name="Text Box 6"/>
          <p:cNvSpPr txBox="1">
            <a:spLocks noChangeArrowheads="1"/>
          </p:cNvSpPr>
          <p:nvPr/>
        </p:nvSpPr>
        <p:spPr bwMode="auto">
          <a:xfrm>
            <a:off x="1042988" y="404813"/>
            <a:ext cx="6553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lnSpc>
                <a:spcPct val="60000"/>
              </a:lnSpc>
              <a:spcBef>
                <a:spcPct val="50000"/>
              </a:spcBef>
              <a:buChar char="•"/>
              <a:defRPr sz="2600" b="1" i="1">
                <a:solidFill>
                  <a:schemeClr val="bg1"/>
                </a:solidFill>
                <a:latin typeface="Arial" charset="0"/>
              </a:defRPr>
            </a:lvl1pPr>
            <a:lvl2pPr marL="742950" indent="-285750" algn="just" eaLnBrk="0" hangingPunct="0">
              <a:lnSpc>
                <a:spcPct val="60000"/>
              </a:lnSpc>
              <a:spcBef>
                <a:spcPct val="50000"/>
              </a:spcBef>
              <a:buChar char="•"/>
              <a:defRPr sz="2600" b="1" i="1">
                <a:solidFill>
                  <a:schemeClr val="bg1"/>
                </a:solidFill>
                <a:latin typeface="Arial" charset="0"/>
              </a:defRPr>
            </a:lvl2pPr>
            <a:lvl3pPr marL="1143000" indent="-228600" algn="just" eaLnBrk="0" hangingPunct="0">
              <a:lnSpc>
                <a:spcPct val="60000"/>
              </a:lnSpc>
              <a:spcBef>
                <a:spcPct val="50000"/>
              </a:spcBef>
              <a:buChar char="•"/>
              <a:defRPr sz="2600" b="1" i="1">
                <a:solidFill>
                  <a:schemeClr val="bg1"/>
                </a:solidFill>
                <a:latin typeface="Arial" charset="0"/>
              </a:defRPr>
            </a:lvl3pPr>
            <a:lvl4pPr marL="1600200" indent="-228600" algn="just" eaLnBrk="0" hangingPunct="0">
              <a:lnSpc>
                <a:spcPct val="60000"/>
              </a:lnSpc>
              <a:spcBef>
                <a:spcPct val="50000"/>
              </a:spcBef>
              <a:buChar char="•"/>
              <a:defRPr sz="2600" b="1" i="1">
                <a:solidFill>
                  <a:schemeClr val="bg1"/>
                </a:solidFill>
                <a:latin typeface="Arial" charset="0"/>
              </a:defRPr>
            </a:lvl4pPr>
            <a:lvl5pPr marL="2057400" indent="-228600" algn="just" eaLnBrk="0" hangingPunct="0">
              <a:lnSpc>
                <a:spcPct val="60000"/>
              </a:lnSpc>
              <a:spcBef>
                <a:spcPct val="50000"/>
              </a:spcBef>
              <a:buChar char="•"/>
              <a:defRPr sz="2600" b="1" i="1">
                <a:solidFill>
                  <a:schemeClr val="bg1"/>
                </a:solidFill>
                <a:latin typeface="Arial" charset="0"/>
              </a:defRPr>
            </a:lvl5pPr>
            <a:lvl6pPr marL="2514600" indent="-228600" algn="just" eaLnBrk="0" fontAlgn="base" hangingPunct="0">
              <a:lnSpc>
                <a:spcPct val="60000"/>
              </a:lnSpc>
              <a:spcBef>
                <a:spcPct val="50000"/>
              </a:spcBef>
              <a:spcAft>
                <a:spcPct val="0"/>
              </a:spcAft>
              <a:buChar char="•"/>
              <a:defRPr sz="2600" b="1" i="1">
                <a:solidFill>
                  <a:schemeClr val="bg1"/>
                </a:solidFill>
                <a:latin typeface="Arial" charset="0"/>
              </a:defRPr>
            </a:lvl6pPr>
            <a:lvl7pPr marL="2971800" indent="-228600" algn="just" eaLnBrk="0" fontAlgn="base" hangingPunct="0">
              <a:lnSpc>
                <a:spcPct val="60000"/>
              </a:lnSpc>
              <a:spcBef>
                <a:spcPct val="50000"/>
              </a:spcBef>
              <a:spcAft>
                <a:spcPct val="0"/>
              </a:spcAft>
              <a:buChar char="•"/>
              <a:defRPr sz="2600" b="1" i="1">
                <a:solidFill>
                  <a:schemeClr val="bg1"/>
                </a:solidFill>
                <a:latin typeface="Arial" charset="0"/>
              </a:defRPr>
            </a:lvl7pPr>
            <a:lvl8pPr marL="3429000" indent="-228600" algn="just" eaLnBrk="0" fontAlgn="base" hangingPunct="0">
              <a:lnSpc>
                <a:spcPct val="60000"/>
              </a:lnSpc>
              <a:spcBef>
                <a:spcPct val="50000"/>
              </a:spcBef>
              <a:spcAft>
                <a:spcPct val="0"/>
              </a:spcAft>
              <a:buChar char="•"/>
              <a:defRPr sz="2600" b="1" i="1">
                <a:solidFill>
                  <a:schemeClr val="bg1"/>
                </a:solidFill>
                <a:latin typeface="Arial" charset="0"/>
              </a:defRPr>
            </a:lvl8pPr>
            <a:lvl9pPr marL="3886200" indent="-228600" algn="just" eaLnBrk="0" fontAlgn="base" hangingPunct="0">
              <a:lnSpc>
                <a:spcPct val="60000"/>
              </a:lnSpc>
              <a:spcBef>
                <a:spcPct val="50000"/>
              </a:spcBef>
              <a:spcAft>
                <a:spcPct val="0"/>
              </a:spcAft>
              <a:buChar char="•"/>
              <a:defRPr sz="2600" b="1" i="1">
                <a:solidFill>
                  <a:schemeClr val="bg1"/>
                </a:solidFill>
                <a:latin typeface="Arial" charset="0"/>
              </a:defRPr>
            </a:lvl9pPr>
          </a:lstStyle>
          <a:p>
            <a:pPr algn="l" eaLnBrk="1" hangingPunct="1">
              <a:lnSpc>
                <a:spcPct val="100000"/>
              </a:lnSpc>
              <a:buFontTx/>
              <a:buNone/>
            </a:pPr>
            <a:r>
              <a:rPr lang="pt-BR" sz="2000" dirty="0">
                <a:solidFill>
                  <a:schemeClr val="tx1"/>
                </a:solidFill>
                <a:latin typeface="Tahoma" pitchFamily="34" charset="0"/>
              </a:rPr>
              <a:t> </a:t>
            </a:r>
          </a:p>
        </p:txBody>
      </p:sp>
      <p:sp>
        <p:nvSpPr>
          <p:cNvPr id="259079" name="Rectangle 7"/>
          <p:cNvSpPr>
            <a:spLocks noChangeArrowheads="1"/>
          </p:cNvSpPr>
          <p:nvPr/>
        </p:nvSpPr>
        <p:spPr bwMode="auto">
          <a:xfrm>
            <a:off x="0" y="0"/>
            <a:ext cx="9144000" cy="6858000"/>
          </a:xfrm>
          <a:prstGeom prst="rect">
            <a:avLst/>
          </a:prstGeom>
          <a:noFill/>
          <a:ln w="190500">
            <a:solidFill>
              <a:schemeClr val="bg1"/>
            </a:solidFill>
            <a:miter lim="800000"/>
            <a:headEnd/>
            <a:tailEnd/>
          </a:ln>
          <a:effectLst/>
          <a:extLst/>
        </p:spPr>
        <p:txBody>
          <a:bodyPr wrap="none" anchor="ctr"/>
          <a:lstStyle/>
          <a:p>
            <a:pPr algn="just">
              <a:lnSpc>
                <a:spcPct val="60000"/>
              </a:lnSpc>
              <a:spcBef>
                <a:spcPct val="50000"/>
              </a:spcBef>
              <a:buFontTx/>
              <a:buChar char="•"/>
              <a:defRPr/>
            </a:pPr>
            <a:endParaRPr lang="pt-BR">
              <a:effectLst>
                <a:outerShdw blurRad="38100" dist="38100" dir="2700000" algn="tl">
                  <a:srgbClr val="000000">
                    <a:alpha val="43137"/>
                  </a:srgbClr>
                </a:outerShdw>
              </a:effectLst>
              <a:cs typeface="+mn-cs"/>
            </a:endParaRPr>
          </a:p>
        </p:txBody>
      </p:sp>
      <p:sp>
        <p:nvSpPr>
          <p:cNvPr id="7" name="CaixaDeTexto 6"/>
          <p:cNvSpPr txBox="1"/>
          <p:nvPr/>
        </p:nvSpPr>
        <p:spPr>
          <a:xfrm>
            <a:off x="660468" y="135880"/>
            <a:ext cx="7848872" cy="430887"/>
          </a:xfrm>
          <a:prstGeom prst="rect">
            <a:avLst/>
          </a:prstGeom>
          <a:noFill/>
        </p:spPr>
        <p:txBody>
          <a:bodyPr wrap="square" rtlCol="0">
            <a:spAutoFit/>
          </a:bodyPr>
          <a:lstStyle/>
          <a:p>
            <a:r>
              <a:rPr lang="pt-BR" sz="1400" dirty="0">
                <a:solidFill>
                  <a:srgbClr val="002060"/>
                </a:solidFill>
              </a:rPr>
              <a:t>MDIC</a:t>
            </a:r>
          </a:p>
          <a:p>
            <a:r>
              <a:rPr lang="pt-BR" sz="800" dirty="0">
                <a:solidFill>
                  <a:srgbClr val="002060"/>
                </a:solidFill>
              </a:rPr>
              <a:t>Ministério da Indústria, Comércio Exterior e Serviços</a:t>
            </a:r>
          </a:p>
        </p:txBody>
      </p:sp>
      <p:pic>
        <p:nvPicPr>
          <p:cNvPr id="8" name="Picture 4" descr="Descrição: http://www.designculture.com.br/wp-content/uploads/2014/0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8362" y="185837"/>
            <a:ext cx="522106" cy="29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3440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5429264"/>
            <a:ext cx="8929718" cy="523220"/>
          </a:xfrm>
          <a:prstGeom prst="rect">
            <a:avLst/>
          </a:prstGeom>
        </p:spPr>
        <p:txBody>
          <a:bodyPr wrap="square">
            <a:spAutoFit/>
          </a:bodyPr>
          <a:lstStyle/>
          <a:p>
            <a:pPr marL="274320" indent="-274320">
              <a:lnSpc>
                <a:spcPct val="100000"/>
              </a:lnSpc>
              <a:spcBef>
                <a:spcPts val="408"/>
              </a:spcBef>
              <a:spcAft>
                <a:spcPts val="0"/>
              </a:spcAft>
              <a:buClr>
                <a:schemeClr val="accent1"/>
              </a:buClr>
              <a:buSzPct val="85000"/>
              <a:buNone/>
            </a:pPr>
            <a:r>
              <a:rPr lang="pt-BR" sz="2800" dirty="0">
                <a:solidFill>
                  <a:schemeClr val="tx1"/>
                </a:solidFill>
                <a:latin typeface="Georgia"/>
              </a:rPr>
              <a:t> </a:t>
            </a:r>
            <a:endParaRPr lang="pt-BR" sz="2000" dirty="0">
              <a:solidFill>
                <a:schemeClr val="tx1"/>
              </a:solidFill>
              <a:latin typeface="Georgia"/>
            </a:endParaRPr>
          </a:p>
        </p:txBody>
      </p:sp>
      <p:sp>
        <p:nvSpPr>
          <p:cNvPr id="6" name="Retângulo 5"/>
          <p:cNvSpPr/>
          <p:nvPr/>
        </p:nvSpPr>
        <p:spPr>
          <a:xfrm>
            <a:off x="428564" y="620688"/>
            <a:ext cx="8715436" cy="954107"/>
          </a:xfrm>
          <a:prstGeom prst="rect">
            <a:avLst/>
          </a:prstGeom>
        </p:spPr>
        <p:txBody>
          <a:bodyPr wrap="square">
            <a:spAutoFit/>
          </a:bodyPr>
          <a:lstStyle/>
          <a:p>
            <a:endParaRPr lang="pt-BR" sz="2800" dirty="0">
              <a:solidFill>
                <a:schemeClr val="tx1"/>
              </a:solidFill>
              <a:effectLst>
                <a:outerShdw blurRad="38100" dist="38100" dir="2700000" algn="tl">
                  <a:srgbClr val="000000">
                    <a:alpha val="43137"/>
                  </a:srgbClr>
                </a:outerShdw>
              </a:effectLst>
            </a:endParaRPr>
          </a:p>
          <a:p>
            <a:pPr algn="r">
              <a:buNone/>
            </a:pPr>
            <a:r>
              <a:rPr lang="pt-BR" sz="2800" dirty="0">
                <a:solidFill>
                  <a:schemeClr val="tx1"/>
                </a:solidFill>
                <a:effectLst>
                  <a:outerShdw blurRad="38100" dist="38100" dir="2700000" algn="tl">
                    <a:srgbClr val="000000">
                      <a:alpha val="43137"/>
                    </a:srgbClr>
                  </a:outerShdw>
                </a:effectLst>
              </a:rPr>
              <a:t>DADOS DRAWBACK SUSPENSÃO </a:t>
            </a:r>
          </a:p>
        </p:txBody>
      </p:sp>
      <p:graphicFrame>
        <p:nvGraphicFramePr>
          <p:cNvPr id="7" name="Gráfico 6"/>
          <p:cNvGraphicFramePr>
            <a:graphicFrameLocks/>
          </p:cNvGraphicFramePr>
          <p:nvPr>
            <p:extLst>
              <p:ext uri="{D42A27DB-BD31-4B8C-83A1-F6EECF244321}">
                <p14:modId xmlns:p14="http://schemas.microsoft.com/office/powerpoint/2010/main" val="1705919731"/>
              </p:ext>
            </p:extLst>
          </p:nvPr>
        </p:nvGraphicFramePr>
        <p:xfrm>
          <a:off x="428564" y="6237312"/>
          <a:ext cx="84699" cy="120700"/>
        </p:xfrm>
        <a:graphic>
          <a:graphicData uri="http://schemas.openxmlformats.org/drawingml/2006/chart">
            <c:chart xmlns:c="http://schemas.openxmlformats.org/drawingml/2006/chart" xmlns:r="http://schemas.openxmlformats.org/officeDocument/2006/relationships" r:id="rId2"/>
          </a:graphicData>
        </a:graphic>
      </p:graphicFrame>
      <p:sp>
        <p:nvSpPr>
          <p:cNvPr id="5" name="CaixaDeTexto 4"/>
          <p:cNvSpPr txBox="1"/>
          <p:nvPr/>
        </p:nvSpPr>
        <p:spPr>
          <a:xfrm>
            <a:off x="660468" y="135880"/>
            <a:ext cx="7848872" cy="430887"/>
          </a:xfrm>
          <a:prstGeom prst="rect">
            <a:avLst/>
          </a:prstGeom>
          <a:noFill/>
        </p:spPr>
        <p:txBody>
          <a:bodyPr wrap="square" rtlCol="0">
            <a:spAutoFit/>
          </a:bodyPr>
          <a:lstStyle/>
          <a:p>
            <a:r>
              <a:rPr lang="pt-BR" sz="1400" dirty="0">
                <a:solidFill>
                  <a:srgbClr val="002060"/>
                </a:solidFill>
              </a:rPr>
              <a:t>MDIC</a:t>
            </a:r>
          </a:p>
          <a:p>
            <a:r>
              <a:rPr lang="pt-BR" sz="800" dirty="0">
                <a:solidFill>
                  <a:srgbClr val="002060"/>
                </a:solidFill>
              </a:rPr>
              <a:t>Ministério da Indústria, Comércio Exterior e Serviços</a:t>
            </a:r>
          </a:p>
        </p:txBody>
      </p:sp>
      <p:pic>
        <p:nvPicPr>
          <p:cNvPr id="8" name="Picture 4" descr="Descrição: http://www.designculture.com.br/wp-content/uploads/2014/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362" y="185837"/>
            <a:ext cx="522106" cy="29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Gráfico 8">
            <a:extLst>
              <a:ext uri="{FF2B5EF4-FFF2-40B4-BE49-F238E27FC236}">
                <a16:creationId xmlns:a16="http://schemas.microsoft.com/office/drawing/2014/main" id="{A17FDF11-589E-411A-9E29-4150B412865B}"/>
              </a:ext>
            </a:extLst>
          </p:cNvPr>
          <p:cNvGraphicFramePr>
            <a:graphicFrameLocks/>
          </p:cNvGraphicFramePr>
          <p:nvPr>
            <p:extLst>
              <p:ext uri="{D42A27DB-BD31-4B8C-83A1-F6EECF244321}">
                <p14:modId xmlns:p14="http://schemas.microsoft.com/office/powerpoint/2010/main" val="2882900483"/>
              </p:ext>
            </p:extLst>
          </p:nvPr>
        </p:nvGraphicFramePr>
        <p:xfrm>
          <a:off x="513263" y="1772816"/>
          <a:ext cx="8091185" cy="48965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32840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979488"/>
            <a:ext cx="9144000" cy="5478423"/>
          </a:xfrm>
          <a:prstGeom prst="rect">
            <a:avLst/>
          </a:prstGeom>
        </p:spPr>
        <p:txBody>
          <a:bodyPr>
            <a:spAutoFit/>
          </a:bodyPr>
          <a:lstStyle/>
          <a:p>
            <a:pPr algn="ctr" eaLnBrk="0" hangingPunct="0">
              <a:defRPr/>
            </a:pPr>
            <a:endParaRPr lang="pt-BR" sz="800" u="sng" dirty="0">
              <a:solidFill>
                <a:srgbClr val="FFFF00"/>
              </a:solidFill>
              <a:effectLst>
                <a:outerShdw blurRad="38100" dist="38100" dir="2700000" algn="tl">
                  <a:srgbClr val="FFFFFF"/>
                </a:outerShdw>
              </a:effectLst>
              <a:cs typeface="+mn-cs"/>
            </a:endParaRPr>
          </a:p>
          <a:p>
            <a:pPr algn="ctr" eaLnBrk="0" hangingPunct="0">
              <a:defRPr/>
            </a:pPr>
            <a:r>
              <a:rPr lang="pt-BR" sz="4600" u="sng" dirty="0">
                <a:solidFill>
                  <a:srgbClr val="800000"/>
                </a:solidFill>
                <a:effectLst>
                  <a:outerShdw blurRad="38100" dist="38100" dir="2700000" algn="tl">
                    <a:srgbClr val="FFFFFF"/>
                  </a:outerShdw>
                </a:effectLst>
                <a:cs typeface="+mn-cs"/>
              </a:rPr>
              <a:t>OBRIGADO PELA ATENÇÃO !</a:t>
            </a:r>
          </a:p>
          <a:p>
            <a:pPr algn="ctr" eaLnBrk="0" hangingPunct="0">
              <a:defRPr/>
            </a:pPr>
            <a:r>
              <a:rPr lang="pt-BR" sz="2400" i="0" u="sng" dirty="0">
                <a:solidFill>
                  <a:srgbClr val="000099"/>
                </a:solidFill>
                <a:effectLst>
                  <a:outerShdw blurRad="38100" dist="38100" dir="2700000" algn="tl">
                    <a:srgbClr val="808080"/>
                  </a:outerShdw>
                </a:effectLst>
                <a:cs typeface="+mn-cs"/>
              </a:rPr>
              <a:t>Departamento de Operações de Comércio Exterior</a:t>
            </a:r>
            <a:r>
              <a:rPr lang="pt-BR" sz="2400" i="0" dirty="0">
                <a:solidFill>
                  <a:srgbClr val="FFFFFF"/>
                </a:solidFill>
                <a:effectLst>
                  <a:outerShdw blurRad="38100" dist="38100" dir="2700000" algn="tl">
                    <a:srgbClr val="808080"/>
                  </a:outerShdw>
                </a:effectLst>
                <a:cs typeface="+mn-cs"/>
              </a:rPr>
              <a:t> </a:t>
            </a:r>
          </a:p>
          <a:p>
            <a:pPr algn="ctr" eaLnBrk="0" hangingPunct="0">
              <a:defRPr/>
            </a:pPr>
            <a:r>
              <a:rPr lang="pt-BR" sz="2400" i="0">
                <a:solidFill>
                  <a:srgbClr val="800000"/>
                </a:solidFill>
                <a:effectLst>
                  <a:outerShdw blurRad="38100" dist="38100" dir="2700000" algn="tl">
                    <a:srgbClr val="FFFFFF"/>
                  </a:outerShdw>
                </a:effectLst>
                <a:cs typeface="+mn-cs"/>
              </a:rPr>
              <a:t>DECEX</a:t>
            </a:r>
            <a:br>
              <a:rPr lang="pt-BR" sz="2800" i="0">
                <a:solidFill>
                  <a:srgbClr val="FFFF00"/>
                </a:solidFill>
                <a:effectLst>
                  <a:outerShdw blurRad="38100" dist="38100" dir="2700000" algn="tl">
                    <a:srgbClr val="FFFFFF"/>
                  </a:outerShdw>
                </a:effectLst>
                <a:latin typeface="Times New Roman" pitchFamily="18" charset="0"/>
                <a:cs typeface="+mn-cs"/>
              </a:rPr>
            </a:br>
            <a:r>
              <a:rPr lang="pt-BR" sz="2800" i="0">
                <a:solidFill>
                  <a:srgbClr val="000099"/>
                </a:solidFill>
                <a:effectLst>
                  <a:outerShdw blurRad="38100" dist="38100" dir="2700000" algn="tl">
                    <a:srgbClr val="808080"/>
                  </a:outerShdw>
                </a:effectLst>
                <a:latin typeface="Times New Roman" pitchFamily="18" charset="0"/>
                <a:cs typeface="+mn-cs"/>
              </a:rPr>
              <a:t>Marcelo </a:t>
            </a:r>
            <a:r>
              <a:rPr lang="pt-BR" sz="2800" i="0" dirty="0">
                <a:solidFill>
                  <a:srgbClr val="000099"/>
                </a:solidFill>
                <a:effectLst>
                  <a:outerShdw blurRad="38100" dist="38100" dir="2700000" algn="tl">
                    <a:srgbClr val="808080"/>
                  </a:outerShdw>
                </a:effectLst>
                <a:latin typeface="Times New Roman" pitchFamily="18" charset="0"/>
                <a:cs typeface="+mn-cs"/>
              </a:rPr>
              <a:t>Landau</a:t>
            </a:r>
          </a:p>
          <a:p>
            <a:pPr algn="ctr" eaLnBrk="0" hangingPunct="0">
              <a:defRPr/>
            </a:pPr>
            <a:r>
              <a:rPr lang="pt-BR" sz="2800" i="0" dirty="0">
                <a:solidFill>
                  <a:srgbClr val="800000"/>
                </a:solidFill>
                <a:effectLst>
                  <a:outerShdw blurRad="38100" dist="38100" dir="2700000" algn="tl">
                    <a:srgbClr val="FFFFFF"/>
                  </a:outerShdw>
                </a:effectLst>
                <a:latin typeface="Times New Roman" pitchFamily="18" charset="0"/>
                <a:cs typeface="+mn-cs"/>
              </a:rPr>
              <a:t>Analista de Comércio Exterior</a:t>
            </a:r>
          </a:p>
          <a:p>
            <a:pPr algn="ctr" eaLnBrk="0" hangingPunct="0">
              <a:defRPr/>
            </a:pPr>
            <a:endParaRPr lang="pt-BR" sz="2400" dirty="0">
              <a:solidFill>
                <a:srgbClr val="FFFF00"/>
              </a:solidFill>
              <a:effectLst>
                <a:outerShdw blurRad="38100" dist="38100" dir="2700000" algn="tl">
                  <a:srgbClr val="FFFFFF"/>
                </a:outerShdw>
              </a:effectLst>
              <a:cs typeface="+mn-cs"/>
            </a:endParaRPr>
          </a:p>
          <a:p>
            <a:pPr algn="ctr" eaLnBrk="0" hangingPunct="0">
              <a:defRPr/>
            </a:pPr>
            <a:r>
              <a:rPr lang="pt-BR" sz="2400" dirty="0">
                <a:solidFill>
                  <a:srgbClr val="000099"/>
                </a:solidFill>
                <a:effectLst>
                  <a:outerShdw blurRad="38100" dist="38100" dir="2700000" algn="tl">
                    <a:srgbClr val="808080"/>
                  </a:outerShdw>
                </a:effectLst>
                <a:cs typeface="+mn-cs"/>
              </a:rPr>
              <a:t>Brasília</a:t>
            </a:r>
          </a:p>
          <a:p>
            <a:pPr algn="ctr" eaLnBrk="0" hangingPunct="0">
              <a:defRPr/>
            </a:pPr>
            <a:r>
              <a:rPr lang="pt-BR" sz="2400" dirty="0">
                <a:solidFill>
                  <a:srgbClr val="000099"/>
                </a:solidFill>
                <a:effectLst>
                  <a:outerShdw blurRad="38100" dist="38100" dir="2700000" algn="tl">
                    <a:srgbClr val="808080"/>
                  </a:outerShdw>
                </a:effectLst>
                <a:cs typeface="+mn-cs"/>
              </a:rPr>
              <a:t>Tel. +55 (61) 2027-7429</a:t>
            </a:r>
          </a:p>
          <a:p>
            <a:pPr algn="ctr" eaLnBrk="0" hangingPunct="0">
              <a:defRPr/>
            </a:pPr>
            <a:endParaRPr lang="pt-BR" sz="2400" dirty="0">
              <a:solidFill>
                <a:srgbClr val="FFFFFF"/>
              </a:solidFill>
              <a:effectLst>
                <a:outerShdw blurRad="38100" dist="38100" dir="2700000" algn="tl">
                  <a:srgbClr val="808080"/>
                </a:outerShdw>
              </a:effectLst>
              <a:cs typeface="+mn-cs"/>
            </a:endParaRPr>
          </a:p>
          <a:p>
            <a:pPr algn="ctr" eaLnBrk="0" hangingPunct="0">
              <a:defRPr/>
            </a:pPr>
            <a:r>
              <a:rPr lang="pt-BR" sz="2400" u="sng" dirty="0">
                <a:solidFill>
                  <a:srgbClr val="800000"/>
                </a:solidFill>
                <a:effectLst>
                  <a:outerShdw blurRad="38100" dist="38100" dir="2700000" algn="tl">
                    <a:srgbClr val="FFFFFF"/>
                  </a:outerShdw>
                </a:effectLst>
                <a:cs typeface="+mn-cs"/>
                <a:hlinkClick r:id="rId2"/>
              </a:rPr>
              <a:t>decex.cgex@mdic.gov.br</a:t>
            </a:r>
            <a:endParaRPr lang="pt-BR" sz="2400" u="sng" dirty="0">
              <a:solidFill>
                <a:srgbClr val="800000"/>
              </a:solidFill>
              <a:effectLst>
                <a:outerShdw blurRad="38100" dist="38100" dir="2700000" algn="tl">
                  <a:srgbClr val="FFFFFF"/>
                </a:outerShdw>
              </a:effectLst>
              <a:cs typeface="+mn-cs"/>
            </a:endParaRPr>
          </a:p>
          <a:p>
            <a:pPr algn="ctr" eaLnBrk="0" hangingPunct="0">
              <a:defRPr/>
            </a:pPr>
            <a:endParaRPr lang="pt-BR" sz="2400" u="sng" dirty="0">
              <a:solidFill>
                <a:srgbClr val="800000"/>
              </a:solidFill>
              <a:effectLst>
                <a:outerShdw blurRad="38100" dist="38100" dir="2700000" algn="tl">
                  <a:srgbClr val="FFFFFF"/>
                </a:outerShdw>
              </a:effectLst>
              <a:cs typeface="+mn-cs"/>
            </a:endParaRPr>
          </a:p>
          <a:p>
            <a:pPr algn="ctr" eaLnBrk="0" hangingPunct="0">
              <a:defRPr/>
            </a:pPr>
            <a:r>
              <a:rPr lang="pt-BR" sz="2400" dirty="0">
                <a:latin typeface="Calibri"/>
                <a:hlinkClick r:id="rId3"/>
              </a:rPr>
              <a:t>decex.despachos@mdic.gov.br</a:t>
            </a:r>
            <a:r>
              <a:rPr lang="pt-BR" sz="2400" dirty="0">
                <a:latin typeface="Calibri"/>
              </a:rPr>
              <a:t> </a:t>
            </a:r>
          </a:p>
          <a:p>
            <a:pPr algn="ctr" eaLnBrk="0" hangingPunct="0">
              <a:defRPr/>
            </a:pPr>
            <a:r>
              <a:rPr lang="pt-BR" sz="2400" dirty="0">
                <a:solidFill>
                  <a:srgbClr val="000099"/>
                </a:solidFill>
                <a:effectLst>
                  <a:outerShdw blurRad="38100" dist="38100" dir="2700000" algn="tl">
                    <a:srgbClr val="808080"/>
                  </a:outerShdw>
                </a:effectLst>
                <a:cs typeface="+mn-cs"/>
              </a:rPr>
              <a:t>(atendimentos quinzenais)</a:t>
            </a:r>
          </a:p>
        </p:txBody>
      </p:sp>
      <p:sp>
        <p:nvSpPr>
          <p:cNvPr id="53252" name="Text Box 4"/>
          <p:cNvSpPr txBox="1">
            <a:spLocks noChangeArrowheads="1"/>
          </p:cNvSpPr>
          <p:nvPr/>
        </p:nvSpPr>
        <p:spPr bwMode="auto">
          <a:xfrm>
            <a:off x="1187450" y="439738"/>
            <a:ext cx="64087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lnSpc>
                <a:spcPct val="60000"/>
              </a:lnSpc>
              <a:spcBef>
                <a:spcPct val="50000"/>
              </a:spcBef>
              <a:buChar char="•"/>
              <a:defRPr sz="2600" b="1" i="1">
                <a:solidFill>
                  <a:schemeClr val="bg1"/>
                </a:solidFill>
                <a:latin typeface="Arial" charset="0"/>
              </a:defRPr>
            </a:lvl1pPr>
            <a:lvl2pPr marL="742950" indent="-285750" algn="just" eaLnBrk="0" hangingPunct="0">
              <a:lnSpc>
                <a:spcPct val="60000"/>
              </a:lnSpc>
              <a:spcBef>
                <a:spcPct val="50000"/>
              </a:spcBef>
              <a:buChar char="•"/>
              <a:defRPr sz="2600" b="1" i="1">
                <a:solidFill>
                  <a:schemeClr val="bg1"/>
                </a:solidFill>
                <a:latin typeface="Arial" charset="0"/>
              </a:defRPr>
            </a:lvl2pPr>
            <a:lvl3pPr marL="1143000" indent="-228600" algn="just" eaLnBrk="0" hangingPunct="0">
              <a:lnSpc>
                <a:spcPct val="60000"/>
              </a:lnSpc>
              <a:spcBef>
                <a:spcPct val="50000"/>
              </a:spcBef>
              <a:buChar char="•"/>
              <a:defRPr sz="2600" b="1" i="1">
                <a:solidFill>
                  <a:schemeClr val="bg1"/>
                </a:solidFill>
                <a:latin typeface="Arial" charset="0"/>
              </a:defRPr>
            </a:lvl3pPr>
            <a:lvl4pPr marL="1600200" indent="-228600" algn="just" eaLnBrk="0" hangingPunct="0">
              <a:lnSpc>
                <a:spcPct val="60000"/>
              </a:lnSpc>
              <a:spcBef>
                <a:spcPct val="50000"/>
              </a:spcBef>
              <a:buChar char="•"/>
              <a:defRPr sz="2600" b="1" i="1">
                <a:solidFill>
                  <a:schemeClr val="bg1"/>
                </a:solidFill>
                <a:latin typeface="Arial" charset="0"/>
              </a:defRPr>
            </a:lvl4pPr>
            <a:lvl5pPr marL="2057400" indent="-228600" algn="just" eaLnBrk="0" hangingPunct="0">
              <a:lnSpc>
                <a:spcPct val="60000"/>
              </a:lnSpc>
              <a:spcBef>
                <a:spcPct val="50000"/>
              </a:spcBef>
              <a:buChar char="•"/>
              <a:defRPr sz="2600" b="1" i="1">
                <a:solidFill>
                  <a:schemeClr val="bg1"/>
                </a:solidFill>
                <a:latin typeface="Arial" charset="0"/>
              </a:defRPr>
            </a:lvl5pPr>
            <a:lvl6pPr marL="2514600" indent="-228600" algn="just" eaLnBrk="0" fontAlgn="base" hangingPunct="0">
              <a:lnSpc>
                <a:spcPct val="60000"/>
              </a:lnSpc>
              <a:spcBef>
                <a:spcPct val="50000"/>
              </a:spcBef>
              <a:spcAft>
                <a:spcPct val="0"/>
              </a:spcAft>
              <a:buChar char="•"/>
              <a:defRPr sz="2600" b="1" i="1">
                <a:solidFill>
                  <a:schemeClr val="bg1"/>
                </a:solidFill>
                <a:latin typeface="Arial" charset="0"/>
              </a:defRPr>
            </a:lvl6pPr>
            <a:lvl7pPr marL="2971800" indent="-228600" algn="just" eaLnBrk="0" fontAlgn="base" hangingPunct="0">
              <a:lnSpc>
                <a:spcPct val="60000"/>
              </a:lnSpc>
              <a:spcBef>
                <a:spcPct val="50000"/>
              </a:spcBef>
              <a:spcAft>
                <a:spcPct val="0"/>
              </a:spcAft>
              <a:buChar char="•"/>
              <a:defRPr sz="2600" b="1" i="1">
                <a:solidFill>
                  <a:schemeClr val="bg1"/>
                </a:solidFill>
                <a:latin typeface="Arial" charset="0"/>
              </a:defRPr>
            </a:lvl7pPr>
            <a:lvl8pPr marL="3429000" indent="-228600" algn="just" eaLnBrk="0" fontAlgn="base" hangingPunct="0">
              <a:lnSpc>
                <a:spcPct val="60000"/>
              </a:lnSpc>
              <a:spcBef>
                <a:spcPct val="50000"/>
              </a:spcBef>
              <a:spcAft>
                <a:spcPct val="0"/>
              </a:spcAft>
              <a:buChar char="•"/>
              <a:defRPr sz="2600" b="1" i="1">
                <a:solidFill>
                  <a:schemeClr val="bg1"/>
                </a:solidFill>
                <a:latin typeface="Arial" charset="0"/>
              </a:defRPr>
            </a:lvl8pPr>
            <a:lvl9pPr marL="3886200" indent="-228600" algn="just" eaLnBrk="0" fontAlgn="base" hangingPunct="0">
              <a:lnSpc>
                <a:spcPct val="60000"/>
              </a:lnSpc>
              <a:spcBef>
                <a:spcPct val="50000"/>
              </a:spcBef>
              <a:spcAft>
                <a:spcPct val="0"/>
              </a:spcAft>
              <a:buChar char="•"/>
              <a:defRPr sz="2600" b="1" i="1">
                <a:solidFill>
                  <a:schemeClr val="bg1"/>
                </a:solidFill>
                <a:latin typeface="Arial" charset="0"/>
              </a:defRPr>
            </a:lvl9pPr>
          </a:lstStyle>
          <a:p>
            <a:pPr algn="l" eaLnBrk="1" hangingPunct="1">
              <a:lnSpc>
                <a:spcPct val="100000"/>
              </a:lnSpc>
              <a:buFontTx/>
              <a:buNone/>
            </a:pPr>
            <a:r>
              <a:rPr lang="pt-BR" sz="2000">
                <a:solidFill>
                  <a:schemeClr val="tx1"/>
                </a:solidFill>
                <a:latin typeface="Tahoma" pitchFamily="34" charset="0"/>
              </a:rPr>
              <a:t>SECRETARIA DE COMÉRCIO EXTERIOR</a:t>
            </a:r>
          </a:p>
        </p:txBody>
      </p:sp>
      <p:sp>
        <p:nvSpPr>
          <p:cNvPr id="5" name="CaixaDeTexto 4"/>
          <p:cNvSpPr txBox="1"/>
          <p:nvPr/>
        </p:nvSpPr>
        <p:spPr>
          <a:xfrm>
            <a:off x="660468" y="135880"/>
            <a:ext cx="7848872" cy="430887"/>
          </a:xfrm>
          <a:prstGeom prst="rect">
            <a:avLst/>
          </a:prstGeom>
          <a:noFill/>
        </p:spPr>
        <p:txBody>
          <a:bodyPr wrap="square" rtlCol="0">
            <a:spAutoFit/>
          </a:bodyPr>
          <a:lstStyle/>
          <a:p>
            <a:r>
              <a:rPr lang="pt-BR" sz="1400" dirty="0">
                <a:solidFill>
                  <a:srgbClr val="002060"/>
                </a:solidFill>
              </a:rPr>
              <a:t>MDIC</a:t>
            </a:r>
          </a:p>
          <a:p>
            <a:r>
              <a:rPr lang="pt-BR" sz="800" dirty="0">
                <a:solidFill>
                  <a:srgbClr val="002060"/>
                </a:solidFill>
              </a:rPr>
              <a:t>Ministério da Indústria, Comércio Exterior e Serviços</a:t>
            </a:r>
          </a:p>
        </p:txBody>
      </p:sp>
      <p:pic>
        <p:nvPicPr>
          <p:cNvPr id="6" name="Picture 4" descr="Descrição: http://www.designculture.com.br/wp-content/uploads/2014/0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362" y="185837"/>
            <a:ext cx="522106" cy="29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2">
                                            <p:txEl>
                                              <p:pRg st="1" end="1"/>
                                            </p:txEl>
                                          </p:spTgt>
                                        </p:tgtEl>
                                        <p:attrNameLst>
                                          <p:attrName>style.color</p:attrName>
                                        </p:attrNameLst>
                                      </p:cBhvr>
                                      <p:to>
                                        <a:schemeClr val="bg1"/>
                                      </p:to>
                                    </p:animClr>
                                    <p:animClr clrSpc="rgb" dir="cw">
                                      <p:cBhvr>
                                        <p:cTn id="7" dur="250" autoRev="1" fill="remove"/>
                                        <p:tgtEl>
                                          <p:spTgt spid="2">
                                            <p:txEl>
                                              <p:pRg st="1" end="1"/>
                                            </p:txEl>
                                          </p:spTgt>
                                        </p:tgtEl>
                                        <p:attrNameLst>
                                          <p:attrName>fillcolor</p:attrName>
                                        </p:attrNameLst>
                                      </p:cBhvr>
                                      <p:to>
                                        <a:schemeClr val="bg1"/>
                                      </p:to>
                                    </p:animClr>
                                    <p:set>
                                      <p:cBhvr>
                                        <p:cTn id="8" dur="250" autoRev="1" fill="remove"/>
                                        <p:tgtEl>
                                          <p:spTgt spid="2">
                                            <p:txEl>
                                              <p:pRg st="1" end="1"/>
                                            </p:txEl>
                                          </p:spTgt>
                                        </p:tgtEl>
                                        <p:attrNameLst>
                                          <p:attrName>fill.type</p:attrName>
                                        </p:attrNameLst>
                                      </p:cBhvr>
                                      <p:to>
                                        <p:strVal val="solid"/>
                                      </p:to>
                                    </p:set>
                                    <p:set>
                                      <p:cBhvr>
                                        <p:cTn id="9" dur="250" autoRev="1" fill="remove"/>
                                        <p:tgtEl>
                                          <p:spTgt spid="2">
                                            <p:txEl>
                                              <p:pRg st="1" end="1"/>
                                            </p:txEl>
                                          </p:spTgt>
                                        </p:tgtEl>
                                        <p:attrNameLst>
                                          <p:attrName>fill.on</p:attrName>
                                        </p:attrNameLst>
                                      </p:cBhvr>
                                      <p:to>
                                        <p:strVal val="true"/>
                                      </p:to>
                                    </p:set>
                                  </p:childTnLst>
                                </p:cTn>
                              </p:par>
                            </p:childTnLst>
                          </p:cTn>
                        </p:par>
                        <p:par>
                          <p:cTn id="10" fill="hold">
                            <p:stCondLst>
                              <p:cond delay="500"/>
                            </p:stCondLst>
                            <p:childTnLst>
                              <p:par>
                                <p:cTn id="11" presetID="27" presetClass="emph" presetSubtype="0" fill="remove" grpId="0" nodeType="afterEffect">
                                  <p:stCondLst>
                                    <p:cond delay="0"/>
                                  </p:stCondLst>
                                  <p:childTnLst>
                                    <p:animClr clrSpc="rgb" dir="cw">
                                      <p:cBhvr override="childStyle">
                                        <p:cTn id="12" dur="250" autoRev="1" fill="remove"/>
                                        <p:tgtEl>
                                          <p:spTgt spid="2">
                                            <p:txEl>
                                              <p:pRg st="2" end="2"/>
                                            </p:txEl>
                                          </p:spTgt>
                                        </p:tgtEl>
                                        <p:attrNameLst>
                                          <p:attrName>style.color</p:attrName>
                                        </p:attrNameLst>
                                      </p:cBhvr>
                                      <p:to>
                                        <a:schemeClr val="bg1"/>
                                      </p:to>
                                    </p:animClr>
                                    <p:animClr clrSpc="rgb" dir="cw">
                                      <p:cBhvr>
                                        <p:cTn id="13" dur="250" autoRev="1" fill="remove"/>
                                        <p:tgtEl>
                                          <p:spTgt spid="2">
                                            <p:txEl>
                                              <p:pRg st="2" end="2"/>
                                            </p:txEl>
                                          </p:spTgt>
                                        </p:tgtEl>
                                        <p:attrNameLst>
                                          <p:attrName>fillcolor</p:attrName>
                                        </p:attrNameLst>
                                      </p:cBhvr>
                                      <p:to>
                                        <a:schemeClr val="bg1"/>
                                      </p:to>
                                    </p:animClr>
                                    <p:set>
                                      <p:cBhvr>
                                        <p:cTn id="14" dur="250" autoRev="1" fill="remove"/>
                                        <p:tgtEl>
                                          <p:spTgt spid="2">
                                            <p:txEl>
                                              <p:pRg st="2" end="2"/>
                                            </p:txEl>
                                          </p:spTgt>
                                        </p:tgtEl>
                                        <p:attrNameLst>
                                          <p:attrName>fill.type</p:attrName>
                                        </p:attrNameLst>
                                      </p:cBhvr>
                                      <p:to>
                                        <p:strVal val="solid"/>
                                      </p:to>
                                    </p:set>
                                    <p:set>
                                      <p:cBhvr>
                                        <p:cTn id="15" dur="250" autoRev="1" fill="remove"/>
                                        <p:tgtEl>
                                          <p:spTgt spid="2">
                                            <p:txEl>
                                              <p:pRg st="2" end="2"/>
                                            </p:txEl>
                                          </p:spTgt>
                                        </p:tgtEl>
                                        <p:attrNameLst>
                                          <p:attrName>fill.on</p:attrName>
                                        </p:attrNameLst>
                                      </p:cBhvr>
                                      <p:to>
                                        <p:strVal val="true"/>
                                      </p:to>
                                    </p:set>
                                  </p:childTnLst>
                                </p:cTn>
                              </p:par>
                            </p:childTnLst>
                          </p:cTn>
                        </p:par>
                        <p:par>
                          <p:cTn id="16" fill="hold">
                            <p:stCondLst>
                              <p:cond delay="1000"/>
                            </p:stCondLst>
                            <p:childTnLst>
                              <p:par>
                                <p:cTn id="17" presetID="27" presetClass="emph" presetSubtype="0" fill="remove" grpId="0" nodeType="afterEffect">
                                  <p:stCondLst>
                                    <p:cond delay="0"/>
                                  </p:stCondLst>
                                  <p:childTnLst>
                                    <p:animClr clrSpc="rgb" dir="cw">
                                      <p:cBhvr override="childStyle">
                                        <p:cTn id="18" dur="250" autoRev="1" fill="remove"/>
                                        <p:tgtEl>
                                          <p:spTgt spid="2">
                                            <p:txEl>
                                              <p:pRg st="3" end="3"/>
                                            </p:txEl>
                                          </p:spTgt>
                                        </p:tgtEl>
                                        <p:attrNameLst>
                                          <p:attrName>style.color</p:attrName>
                                        </p:attrNameLst>
                                      </p:cBhvr>
                                      <p:to>
                                        <a:schemeClr val="bg1"/>
                                      </p:to>
                                    </p:animClr>
                                    <p:animClr clrSpc="rgb" dir="cw">
                                      <p:cBhvr>
                                        <p:cTn id="19" dur="250" autoRev="1" fill="remove"/>
                                        <p:tgtEl>
                                          <p:spTgt spid="2">
                                            <p:txEl>
                                              <p:pRg st="3" end="3"/>
                                            </p:txEl>
                                          </p:spTgt>
                                        </p:tgtEl>
                                        <p:attrNameLst>
                                          <p:attrName>fillcolor</p:attrName>
                                        </p:attrNameLst>
                                      </p:cBhvr>
                                      <p:to>
                                        <a:schemeClr val="bg1"/>
                                      </p:to>
                                    </p:animClr>
                                    <p:set>
                                      <p:cBhvr>
                                        <p:cTn id="20" dur="250" autoRev="1" fill="remove"/>
                                        <p:tgtEl>
                                          <p:spTgt spid="2">
                                            <p:txEl>
                                              <p:pRg st="3" end="3"/>
                                            </p:txEl>
                                          </p:spTgt>
                                        </p:tgtEl>
                                        <p:attrNameLst>
                                          <p:attrName>fill.type</p:attrName>
                                        </p:attrNameLst>
                                      </p:cBhvr>
                                      <p:to>
                                        <p:strVal val="solid"/>
                                      </p:to>
                                    </p:set>
                                    <p:set>
                                      <p:cBhvr>
                                        <p:cTn id="21" dur="250" autoRev="1" fill="remove"/>
                                        <p:tgtEl>
                                          <p:spTgt spid="2">
                                            <p:txEl>
                                              <p:pRg st="3" end="3"/>
                                            </p:txEl>
                                          </p:spTgt>
                                        </p:tgtEl>
                                        <p:attrNameLst>
                                          <p:attrName>fill.on</p:attrName>
                                        </p:attrNameLst>
                                      </p:cBhvr>
                                      <p:to>
                                        <p:strVal val="true"/>
                                      </p:to>
                                    </p:set>
                                  </p:childTnLst>
                                </p:cTn>
                              </p:par>
                              <p:par>
                                <p:cTn id="22" presetID="27" presetClass="emph" presetSubtype="0" fill="remove" grpId="0" nodeType="withEffect">
                                  <p:stCondLst>
                                    <p:cond delay="0"/>
                                  </p:stCondLst>
                                  <p:childTnLst>
                                    <p:animClr clrSpc="rgb" dir="cw">
                                      <p:cBhvr override="childStyle">
                                        <p:cTn id="23" dur="250" autoRev="1" fill="remove"/>
                                        <p:tgtEl>
                                          <p:spTgt spid="2">
                                            <p:txEl>
                                              <p:pRg st="4" end="4"/>
                                            </p:txEl>
                                          </p:spTgt>
                                        </p:tgtEl>
                                        <p:attrNameLst>
                                          <p:attrName>style.color</p:attrName>
                                        </p:attrNameLst>
                                      </p:cBhvr>
                                      <p:to>
                                        <a:schemeClr val="bg1"/>
                                      </p:to>
                                    </p:animClr>
                                    <p:animClr clrSpc="rgb" dir="cw">
                                      <p:cBhvr>
                                        <p:cTn id="24" dur="250" autoRev="1" fill="remove"/>
                                        <p:tgtEl>
                                          <p:spTgt spid="2">
                                            <p:txEl>
                                              <p:pRg st="4" end="4"/>
                                            </p:txEl>
                                          </p:spTgt>
                                        </p:tgtEl>
                                        <p:attrNameLst>
                                          <p:attrName>fillcolor</p:attrName>
                                        </p:attrNameLst>
                                      </p:cBhvr>
                                      <p:to>
                                        <a:schemeClr val="bg1"/>
                                      </p:to>
                                    </p:animClr>
                                    <p:set>
                                      <p:cBhvr>
                                        <p:cTn id="25" dur="250" autoRev="1" fill="remove"/>
                                        <p:tgtEl>
                                          <p:spTgt spid="2">
                                            <p:txEl>
                                              <p:pRg st="4" end="4"/>
                                            </p:txEl>
                                          </p:spTgt>
                                        </p:tgtEl>
                                        <p:attrNameLst>
                                          <p:attrName>fill.type</p:attrName>
                                        </p:attrNameLst>
                                      </p:cBhvr>
                                      <p:to>
                                        <p:strVal val="solid"/>
                                      </p:to>
                                    </p:set>
                                    <p:set>
                                      <p:cBhvr>
                                        <p:cTn id="26" dur="250" autoRev="1" fill="remove"/>
                                        <p:tgtEl>
                                          <p:spTgt spid="2">
                                            <p:txEl>
                                              <p:pRg st="4" end="4"/>
                                            </p:txEl>
                                          </p:spTgt>
                                        </p:tgtEl>
                                        <p:attrNameLst>
                                          <p:attrName>fill.on</p:attrName>
                                        </p:attrNameLst>
                                      </p:cBhvr>
                                      <p:to>
                                        <p:strVal val="true"/>
                                      </p:to>
                                    </p:set>
                                  </p:childTnLst>
                                </p:cTn>
                              </p:par>
                            </p:childTnLst>
                          </p:cTn>
                        </p:par>
                        <p:par>
                          <p:cTn id="27" fill="hold">
                            <p:stCondLst>
                              <p:cond delay="1500"/>
                            </p:stCondLst>
                            <p:childTnLst>
                              <p:par>
                                <p:cTn id="28" presetID="27" presetClass="emph" presetSubtype="0" fill="remove" grpId="0" nodeType="afterEffect">
                                  <p:stCondLst>
                                    <p:cond delay="0"/>
                                  </p:stCondLst>
                                  <p:childTnLst>
                                    <p:animClr clrSpc="rgb" dir="cw">
                                      <p:cBhvr override="childStyle">
                                        <p:cTn id="29" dur="250" autoRev="1" fill="remove"/>
                                        <p:tgtEl>
                                          <p:spTgt spid="2">
                                            <p:txEl>
                                              <p:pRg st="6" end="6"/>
                                            </p:txEl>
                                          </p:spTgt>
                                        </p:tgtEl>
                                        <p:attrNameLst>
                                          <p:attrName>style.color</p:attrName>
                                        </p:attrNameLst>
                                      </p:cBhvr>
                                      <p:to>
                                        <a:schemeClr val="bg1"/>
                                      </p:to>
                                    </p:animClr>
                                    <p:animClr clrSpc="rgb" dir="cw">
                                      <p:cBhvr>
                                        <p:cTn id="30" dur="250" autoRev="1" fill="remove"/>
                                        <p:tgtEl>
                                          <p:spTgt spid="2">
                                            <p:txEl>
                                              <p:pRg st="6" end="6"/>
                                            </p:txEl>
                                          </p:spTgt>
                                        </p:tgtEl>
                                        <p:attrNameLst>
                                          <p:attrName>fillcolor</p:attrName>
                                        </p:attrNameLst>
                                      </p:cBhvr>
                                      <p:to>
                                        <a:schemeClr val="bg1"/>
                                      </p:to>
                                    </p:animClr>
                                    <p:set>
                                      <p:cBhvr>
                                        <p:cTn id="31" dur="250" autoRev="1" fill="remove"/>
                                        <p:tgtEl>
                                          <p:spTgt spid="2">
                                            <p:txEl>
                                              <p:pRg st="6" end="6"/>
                                            </p:txEl>
                                          </p:spTgt>
                                        </p:tgtEl>
                                        <p:attrNameLst>
                                          <p:attrName>fill.type</p:attrName>
                                        </p:attrNameLst>
                                      </p:cBhvr>
                                      <p:to>
                                        <p:strVal val="solid"/>
                                      </p:to>
                                    </p:set>
                                    <p:set>
                                      <p:cBhvr>
                                        <p:cTn id="32" dur="250" autoRev="1" fill="remove"/>
                                        <p:tgtEl>
                                          <p:spTgt spid="2">
                                            <p:txEl>
                                              <p:pRg st="6" end="6"/>
                                            </p:txEl>
                                          </p:spTgt>
                                        </p:tgtEl>
                                        <p:attrNameLst>
                                          <p:attrName>fill.on</p:attrName>
                                        </p:attrNameLst>
                                      </p:cBhvr>
                                      <p:to>
                                        <p:strVal val="true"/>
                                      </p:to>
                                    </p:set>
                                  </p:childTnLst>
                                </p:cTn>
                              </p:par>
                              <p:par>
                                <p:cTn id="33" presetID="27" presetClass="emph" presetSubtype="0" fill="remove" grpId="0" nodeType="withEffect">
                                  <p:stCondLst>
                                    <p:cond delay="0"/>
                                  </p:stCondLst>
                                  <p:childTnLst>
                                    <p:animClr clrSpc="rgb" dir="cw">
                                      <p:cBhvr override="childStyle">
                                        <p:cTn id="34" dur="250" autoRev="1" fill="remove"/>
                                        <p:tgtEl>
                                          <p:spTgt spid="2">
                                            <p:txEl>
                                              <p:pRg st="7" end="7"/>
                                            </p:txEl>
                                          </p:spTgt>
                                        </p:tgtEl>
                                        <p:attrNameLst>
                                          <p:attrName>style.color</p:attrName>
                                        </p:attrNameLst>
                                      </p:cBhvr>
                                      <p:to>
                                        <a:schemeClr val="bg1"/>
                                      </p:to>
                                    </p:animClr>
                                    <p:animClr clrSpc="rgb" dir="cw">
                                      <p:cBhvr>
                                        <p:cTn id="35" dur="250" autoRev="1" fill="remove"/>
                                        <p:tgtEl>
                                          <p:spTgt spid="2">
                                            <p:txEl>
                                              <p:pRg st="7" end="7"/>
                                            </p:txEl>
                                          </p:spTgt>
                                        </p:tgtEl>
                                        <p:attrNameLst>
                                          <p:attrName>fillcolor</p:attrName>
                                        </p:attrNameLst>
                                      </p:cBhvr>
                                      <p:to>
                                        <a:schemeClr val="bg1"/>
                                      </p:to>
                                    </p:animClr>
                                    <p:set>
                                      <p:cBhvr>
                                        <p:cTn id="36" dur="250" autoRev="1" fill="remove"/>
                                        <p:tgtEl>
                                          <p:spTgt spid="2">
                                            <p:txEl>
                                              <p:pRg st="7" end="7"/>
                                            </p:txEl>
                                          </p:spTgt>
                                        </p:tgtEl>
                                        <p:attrNameLst>
                                          <p:attrName>fill.type</p:attrName>
                                        </p:attrNameLst>
                                      </p:cBhvr>
                                      <p:to>
                                        <p:strVal val="solid"/>
                                      </p:to>
                                    </p:set>
                                    <p:set>
                                      <p:cBhvr>
                                        <p:cTn id="37" dur="250" autoRev="1" fill="remove"/>
                                        <p:tgtEl>
                                          <p:spTgt spid="2">
                                            <p:txEl>
                                              <p:pRg st="7" end="7"/>
                                            </p:txEl>
                                          </p:spTgt>
                                        </p:tgtEl>
                                        <p:attrNameLst>
                                          <p:attrName>fill.on</p:attrName>
                                        </p:attrNameLst>
                                      </p:cBhvr>
                                      <p:to>
                                        <p:strVal val="true"/>
                                      </p:to>
                                    </p:set>
                                  </p:childTnLst>
                                </p:cTn>
                              </p:par>
                            </p:childTnLst>
                          </p:cTn>
                        </p:par>
                        <p:par>
                          <p:cTn id="38" fill="hold">
                            <p:stCondLst>
                              <p:cond delay="2000"/>
                            </p:stCondLst>
                            <p:childTnLst>
                              <p:par>
                                <p:cTn id="39" presetID="27" presetClass="emph" presetSubtype="0" fill="remove" grpId="0" nodeType="afterEffect">
                                  <p:stCondLst>
                                    <p:cond delay="0"/>
                                  </p:stCondLst>
                                  <p:childTnLst>
                                    <p:animClr clrSpc="rgb" dir="cw">
                                      <p:cBhvr override="childStyle">
                                        <p:cTn id="40" dur="250" autoRev="1" fill="remove"/>
                                        <p:tgtEl>
                                          <p:spTgt spid="2">
                                            <p:txEl>
                                              <p:pRg st="9" end="9"/>
                                            </p:txEl>
                                          </p:spTgt>
                                        </p:tgtEl>
                                        <p:attrNameLst>
                                          <p:attrName>style.color</p:attrName>
                                        </p:attrNameLst>
                                      </p:cBhvr>
                                      <p:to>
                                        <a:schemeClr val="bg1"/>
                                      </p:to>
                                    </p:animClr>
                                    <p:animClr clrSpc="rgb" dir="cw">
                                      <p:cBhvr>
                                        <p:cTn id="41" dur="250" autoRev="1" fill="remove"/>
                                        <p:tgtEl>
                                          <p:spTgt spid="2">
                                            <p:txEl>
                                              <p:pRg st="9" end="9"/>
                                            </p:txEl>
                                          </p:spTgt>
                                        </p:tgtEl>
                                        <p:attrNameLst>
                                          <p:attrName>fillcolor</p:attrName>
                                        </p:attrNameLst>
                                      </p:cBhvr>
                                      <p:to>
                                        <a:schemeClr val="bg1"/>
                                      </p:to>
                                    </p:animClr>
                                    <p:set>
                                      <p:cBhvr>
                                        <p:cTn id="42" dur="250" autoRev="1" fill="remove"/>
                                        <p:tgtEl>
                                          <p:spTgt spid="2">
                                            <p:txEl>
                                              <p:pRg st="9" end="9"/>
                                            </p:txEl>
                                          </p:spTgt>
                                        </p:tgtEl>
                                        <p:attrNameLst>
                                          <p:attrName>fill.type</p:attrName>
                                        </p:attrNameLst>
                                      </p:cBhvr>
                                      <p:to>
                                        <p:strVal val="solid"/>
                                      </p:to>
                                    </p:set>
                                    <p:set>
                                      <p:cBhvr>
                                        <p:cTn id="43" dur="250" autoRev="1" fill="remove"/>
                                        <p:tgtEl>
                                          <p:spTgt spid="2">
                                            <p:txEl>
                                              <p:pRg st="9" end="9"/>
                                            </p:txEl>
                                          </p:spTgt>
                                        </p:tgtEl>
                                        <p:attrNameLst>
                                          <p:attrName>fill.on</p:attrName>
                                        </p:attrNameLst>
                                      </p:cBhvr>
                                      <p:to>
                                        <p:strVal val="true"/>
                                      </p:to>
                                    </p:set>
                                  </p:childTnLst>
                                </p:cTn>
                              </p:par>
                            </p:childTnLst>
                          </p:cTn>
                        </p:par>
                      </p:childTnLst>
                    </p:cTn>
                  </p:par>
                  <p:par>
                    <p:cTn id="44" fill="hold">
                      <p:stCondLst>
                        <p:cond delay="indefinite"/>
                      </p:stCondLst>
                      <p:childTnLst>
                        <p:par>
                          <p:cTn id="45" fill="hold">
                            <p:stCondLst>
                              <p:cond delay="0"/>
                            </p:stCondLst>
                            <p:childTnLst>
                              <p:par>
                                <p:cTn id="46" presetID="27" presetClass="emph" presetSubtype="0" fill="remove" grpId="0" nodeType="clickEffect">
                                  <p:stCondLst>
                                    <p:cond delay="0"/>
                                  </p:stCondLst>
                                  <p:childTnLst>
                                    <p:animClr clrSpc="rgb" dir="cw">
                                      <p:cBhvr override="childStyle">
                                        <p:cTn id="47" dur="250" autoRev="1" fill="remove"/>
                                        <p:tgtEl>
                                          <p:spTgt spid="2">
                                            <p:txEl>
                                              <p:pRg st="11" end="11"/>
                                            </p:txEl>
                                          </p:spTgt>
                                        </p:tgtEl>
                                        <p:attrNameLst>
                                          <p:attrName>style.color</p:attrName>
                                        </p:attrNameLst>
                                      </p:cBhvr>
                                      <p:to>
                                        <a:schemeClr val="bg1"/>
                                      </p:to>
                                    </p:animClr>
                                    <p:animClr clrSpc="rgb" dir="cw">
                                      <p:cBhvr>
                                        <p:cTn id="48" dur="250" autoRev="1" fill="remove"/>
                                        <p:tgtEl>
                                          <p:spTgt spid="2">
                                            <p:txEl>
                                              <p:pRg st="11" end="11"/>
                                            </p:txEl>
                                          </p:spTgt>
                                        </p:tgtEl>
                                        <p:attrNameLst>
                                          <p:attrName>fillcolor</p:attrName>
                                        </p:attrNameLst>
                                      </p:cBhvr>
                                      <p:to>
                                        <a:schemeClr val="bg1"/>
                                      </p:to>
                                    </p:animClr>
                                    <p:set>
                                      <p:cBhvr>
                                        <p:cTn id="49" dur="250" autoRev="1" fill="remove"/>
                                        <p:tgtEl>
                                          <p:spTgt spid="2">
                                            <p:txEl>
                                              <p:pRg st="11" end="11"/>
                                            </p:txEl>
                                          </p:spTgt>
                                        </p:tgtEl>
                                        <p:attrNameLst>
                                          <p:attrName>fill.type</p:attrName>
                                        </p:attrNameLst>
                                      </p:cBhvr>
                                      <p:to>
                                        <p:strVal val="solid"/>
                                      </p:to>
                                    </p:set>
                                    <p:set>
                                      <p:cBhvr>
                                        <p:cTn id="50" dur="250" autoRev="1" fill="remove"/>
                                        <p:tgtEl>
                                          <p:spTgt spid="2">
                                            <p:txEl>
                                              <p:pRg st="11" end="11"/>
                                            </p:txEl>
                                          </p:spTgt>
                                        </p:tgtEl>
                                        <p:attrNameLst>
                                          <p:attrName>fill.on</p:attrName>
                                        </p:attrNameLst>
                                      </p:cBhvr>
                                      <p:to>
                                        <p:strVal val="true"/>
                                      </p:to>
                                    </p:set>
                                  </p:childTnLst>
                                </p:cTn>
                              </p:par>
                            </p:childTnLst>
                          </p:cTn>
                        </p:par>
                      </p:childTnLst>
                    </p:cTn>
                  </p:par>
                  <p:par>
                    <p:cTn id="51" fill="hold">
                      <p:stCondLst>
                        <p:cond delay="indefinite"/>
                      </p:stCondLst>
                      <p:childTnLst>
                        <p:par>
                          <p:cTn id="52" fill="hold">
                            <p:stCondLst>
                              <p:cond delay="0"/>
                            </p:stCondLst>
                            <p:childTnLst>
                              <p:par>
                                <p:cTn id="53" presetID="27" presetClass="emph" presetSubtype="0" fill="remove" grpId="0" nodeType="clickEffect">
                                  <p:stCondLst>
                                    <p:cond delay="0"/>
                                  </p:stCondLst>
                                  <p:childTnLst>
                                    <p:animClr clrSpc="rgb" dir="cw">
                                      <p:cBhvr override="childStyle">
                                        <p:cTn id="54" dur="250" autoRev="1" fill="remove"/>
                                        <p:tgtEl>
                                          <p:spTgt spid="2">
                                            <p:txEl>
                                              <p:pRg st="12" end="12"/>
                                            </p:txEl>
                                          </p:spTgt>
                                        </p:tgtEl>
                                        <p:attrNameLst>
                                          <p:attrName>style.color</p:attrName>
                                        </p:attrNameLst>
                                      </p:cBhvr>
                                      <p:to>
                                        <a:schemeClr val="bg1"/>
                                      </p:to>
                                    </p:animClr>
                                    <p:animClr clrSpc="rgb" dir="cw">
                                      <p:cBhvr>
                                        <p:cTn id="55" dur="250" autoRev="1" fill="remove"/>
                                        <p:tgtEl>
                                          <p:spTgt spid="2">
                                            <p:txEl>
                                              <p:pRg st="12" end="12"/>
                                            </p:txEl>
                                          </p:spTgt>
                                        </p:tgtEl>
                                        <p:attrNameLst>
                                          <p:attrName>fillcolor</p:attrName>
                                        </p:attrNameLst>
                                      </p:cBhvr>
                                      <p:to>
                                        <a:schemeClr val="bg1"/>
                                      </p:to>
                                    </p:animClr>
                                    <p:set>
                                      <p:cBhvr>
                                        <p:cTn id="56" dur="250" autoRev="1" fill="remove"/>
                                        <p:tgtEl>
                                          <p:spTgt spid="2">
                                            <p:txEl>
                                              <p:pRg st="12" end="12"/>
                                            </p:txEl>
                                          </p:spTgt>
                                        </p:tgtEl>
                                        <p:attrNameLst>
                                          <p:attrName>fill.type</p:attrName>
                                        </p:attrNameLst>
                                      </p:cBhvr>
                                      <p:to>
                                        <p:strVal val="solid"/>
                                      </p:to>
                                    </p:set>
                                    <p:set>
                                      <p:cBhvr>
                                        <p:cTn id="57" dur="250" autoRev="1" fill="remove"/>
                                        <p:tgtEl>
                                          <p:spTgt spid="2">
                                            <p:txEl>
                                              <p:pRg st="12" end="1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7A7034-FA94-4DAD-B89F-83085984AD8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80955"/>
            <a:ext cx="1211111" cy="4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Descrição: http://www.designculture.com.br/wp-content/uploads/2014/07/jpg">
            <a:extLst>
              <a:ext uri="{FF2B5EF4-FFF2-40B4-BE49-F238E27FC236}">
                <a16:creationId xmlns:a16="http://schemas.microsoft.com/office/drawing/2014/main" id="{80DA8966-F8AE-4037-96FE-CCAC00411A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362" y="185837"/>
            <a:ext cx="522106" cy="29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ângulo 5">
            <a:extLst>
              <a:ext uri="{FF2B5EF4-FFF2-40B4-BE49-F238E27FC236}">
                <a16:creationId xmlns:a16="http://schemas.microsoft.com/office/drawing/2014/main" id="{5B7C4EBE-D827-4D85-91C8-469DB46D95C5}"/>
              </a:ext>
            </a:extLst>
          </p:cNvPr>
          <p:cNvSpPr/>
          <p:nvPr/>
        </p:nvSpPr>
        <p:spPr>
          <a:xfrm>
            <a:off x="755576" y="185837"/>
            <a:ext cx="6102424" cy="338554"/>
          </a:xfrm>
          <a:prstGeom prst="rect">
            <a:avLst/>
          </a:prstGeom>
        </p:spPr>
        <p:txBody>
          <a:bodyPr wrap="square">
            <a:spAutoFit/>
          </a:bodyPr>
          <a:lstStyle/>
          <a:p>
            <a:r>
              <a:rPr lang="pt-BR" sz="800" dirty="0">
                <a:solidFill>
                  <a:srgbClr val="002060"/>
                </a:solidFill>
              </a:rPr>
              <a:t>MDIC</a:t>
            </a:r>
          </a:p>
          <a:p>
            <a:r>
              <a:rPr lang="pt-BR" sz="800" dirty="0">
                <a:solidFill>
                  <a:srgbClr val="002060"/>
                </a:solidFill>
              </a:rPr>
              <a:t>Ministério da Indústria, Comércio Exterior e Serviços</a:t>
            </a:r>
          </a:p>
        </p:txBody>
      </p:sp>
      <p:pic>
        <p:nvPicPr>
          <p:cNvPr id="4" name="Imagem 3">
            <a:extLst>
              <a:ext uri="{FF2B5EF4-FFF2-40B4-BE49-F238E27FC236}">
                <a16:creationId xmlns:a16="http://schemas.microsoft.com/office/drawing/2014/main" id="{68E0770B-24C1-425C-BF14-3D8DCBF87654}"/>
              </a:ext>
            </a:extLst>
          </p:cNvPr>
          <p:cNvPicPr>
            <a:picLocks noChangeAspect="1"/>
          </p:cNvPicPr>
          <p:nvPr/>
        </p:nvPicPr>
        <p:blipFill>
          <a:blip r:embed="rId4"/>
          <a:stretch>
            <a:fillRect/>
          </a:stretch>
        </p:blipFill>
        <p:spPr>
          <a:xfrm>
            <a:off x="323528" y="692696"/>
            <a:ext cx="8640961" cy="5588259"/>
          </a:xfrm>
          <a:prstGeom prst="rect">
            <a:avLst/>
          </a:prstGeom>
        </p:spPr>
      </p:pic>
    </p:spTree>
    <p:extLst>
      <p:ext uri="{BB962C8B-B14F-4D97-AF65-F5344CB8AC3E}">
        <p14:creationId xmlns:p14="http://schemas.microsoft.com/office/powerpoint/2010/main" val="1428600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35000">
              <a:srgbClr val="E2EBF5"/>
            </a:gs>
            <a:gs pos="0">
              <a:srgbClr val="FFFFFF"/>
            </a:gs>
            <a:gs pos="70000">
              <a:srgbClr val="C4D6EB"/>
            </a:gs>
            <a:gs pos="100000">
              <a:srgbClr val="FFEBFA"/>
            </a:gs>
          </a:gsLst>
          <a:lin ang="2700000" scaled="1"/>
          <a:tileRect/>
        </a:gradFill>
        <a:effectLst/>
      </p:bgPr>
    </p:bg>
    <p:spTree>
      <p:nvGrpSpPr>
        <p:cNvPr id="1" name=""/>
        <p:cNvGrpSpPr/>
        <p:nvPr/>
      </p:nvGrpSpPr>
      <p:grpSpPr>
        <a:xfrm>
          <a:off x="0" y="0"/>
          <a:ext cx="0" cy="0"/>
          <a:chOff x="0" y="0"/>
          <a:chExt cx="0" cy="0"/>
        </a:xfrm>
      </p:grpSpPr>
      <p:sp>
        <p:nvSpPr>
          <p:cNvPr id="4" name="Retângulo 3"/>
          <p:cNvSpPr/>
          <p:nvPr/>
        </p:nvSpPr>
        <p:spPr>
          <a:xfrm>
            <a:off x="0" y="5429264"/>
            <a:ext cx="8929718" cy="523220"/>
          </a:xfrm>
          <a:prstGeom prst="rect">
            <a:avLst/>
          </a:prstGeom>
        </p:spPr>
        <p:txBody>
          <a:bodyPr wrap="square">
            <a:spAutoFit/>
          </a:bodyPr>
          <a:lstStyle/>
          <a:p>
            <a:pPr marL="274320" indent="-274320" eaLnBrk="0" hangingPunct="0">
              <a:spcBef>
                <a:spcPts val="408"/>
              </a:spcBef>
              <a:spcAft>
                <a:spcPts val="0"/>
              </a:spcAft>
              <a:buClr>
                <a:srgbClr val="4F81BD"/>
              </a:buClr>
              <a:buSzPct val="85000"/>
            </a:pPr>
            <a:r>
              <a:rPr lang="pt-BR" sz="2800" b="0" i="0" dirty="0">
                <a:solidFill>
                  <a:prstClr val="black"/>
                </a:solidFill>
                <a:latin typeface="Georgia"/>
              </a:rPr>
              <a:t> </a:t>
            </a:r>
            <a:endParaRPr lang="pt-BR" sz="2000" b="0" i="0" dirty="0">
              <a:solidFill>
                <a:prstClr val="black"/>
              </a:solidFill>
              <a:latin typeface="Georgia"/>
            </a:endParaRPr>
          </a:p>
        </p:txBody>
      </p:sp>
      <p:sp>
        <p:nvSpPr>
          <p:cNvPr id="6" name="Retângulo 5"/>
          <p:cNvSpPr/>
          <p:nvPr/>
        </p:nvSpPr>
        <p:spPr>
          <a:xfrm>
            <a:off x="309698" y="476672"/>
            <a:ext cx="8715436" cy="954107"/>
          </a:xfrm>
          <a:prstGeom prst="rect">
            <a:avLst/>
          </a:prstGeom>
        </p:spPr>
        <p:txBody>
          <a:bodyPr wrap="square">
            <a:spAutoFit/>
          </a:bodyPr>
          <a:lstStyle/>
          <a:p>
            <a:pPr eaLnBrk="0" hangingPunct="0"/>
            <a:endParaRPr lang="pt-BR" sz="2800" b="0" i="0" dirty="0">
              <a:solidFill>
                <a:prstClr val="black"/>
              </a:solidFill>
              <a:effectLst>
                <a:outerShdw blurRad="38100" dist="38100" dir="2700000" algn="tl">
                  <a:srgbClr val="000000">
                    <a:alpha val="43137"/>
                  </a:srgbClr>
                </a:outerShdw>
              </a:effectLst>
              <a:latin typeface="Calibri" pitchFamily="34" charset="0"/>
            </a:endParaRPr>
          </a:p>
          <a:p>
            <a:pPr algn="r" eaLnBrk="0" hangingPunct="0"/>
            <a:r>
              <a:rPr lang="pt-BR" sz="2800" b="0" i="0" dirty="0">
                <a:solidFill>
                  <a:prstClr val="black"/>
                </a:solidFill>
                <a:effectLst>
                  <a:outerShdw blurRad="38100" dist="38100" dir="2700000" algn="tl">
                    <a:srgbClr val="000000">
                      <a:alpha val="43137"/>
                    </a:srgbClr>
                  </a:outerShdw>
                </a:effectLst>
                <a:latin typeface="Calibri" pitchFamily="34" charset="0"/>
              </a:rPr>
              <a:t>DADOS DRAWBACK SUSPENSÃO </a:t>
            </a:r>
          </a:p>
        </p:txBody>
      </p:sp>
      <p:graphicFrame>
        <p:nvGraphicFramePr>
          <p:cNvPr id="5" name="Gráfico 4"/>
          <p:cNvGraphicFramePr>
            <a:graphicFrameLocks/>
          </p:cNvGraphicFramePr>
          <p:nvPr>
            <p:extLst>
              <p:ext uri="{D42A27DB-BD31-4B8C-83A1-F6EECF244321}">
                <p14:modId xmlns:p14="http://schemas.microsoft.com/office/powerpoint/2010/main" val="413966963"/>
              </p:ext>
            </p:extLst>
          </p:nvPr>
        </p:nvGraphicFramePr>
        <p:xfrm>
          <a:off x="-242982" y="1445660"/>
          <a:ext cx="9398442" cy="3983604"/>
        </p:xfrm>
        <a:graphic>
          <a:graphicData uri="http://schemas.openxmlformats.org/drawingml/2006/chart">
            <c:chart xmlns:c="http://schemas.openxmlformats.org/drawingml/2006/chart" xmlns:r="http://schemas.openxmlformats.org/officeDocument/2006/relationships" r:id="rId2"/>
          </a:graphicData>
        </a:graphic>
      </p:graphicFrame>
      <p:sp>
        <p:nvSpPr>
          <p:cNvPr id="8" name="Retângulo 7"/>
          <p:cNvSpPr/>
          <p:nvPr/>
        </p:nvSpPr>
        <p:spPr>
          <a:xfrm>
            <a:off x="243263" y="5429264"/>
            <a:ext cx="8677327" cy="707886"/>
          </a:xfrm>
          <a:prstGeom prst="rect">
            <a:avLst/>
          </a:prstGeom>
        </p:spPr>
        <p:txBody>
          <a:bodyPr wrap="square">
            <a:spAutoFit/>
          </a:bodyPr>
          <a:lstStyle/>
          <a:p>
            <a:pPr marL="342900" indent="-342900" eaLnBrk="0" hangingPunct="0">
              <a:buFont typeface="Arial" panose="020B0604020202020204" pitchFamily="34" charset="0"/>
              <a:buChar char="•"/>
            </a:pPr>
            <a:r>
              <a:rPr lang="pt-BR" sz="2000" b="0" i="0" dirty="0">
                <a:solidFill>
                  <a:prstClr val="black"/>
                </a:solidFill>
                <a:latin typeface="Calibri" pitchFamily="34" charset="0"/>
              </a:rPr>
              <a:t>Índice </a:t>
            </a:r>
            <a:r>
              <a:rPr lang="pt-BR" sz="2000" b="0" i="0" dirty="0" err="1">
                <a:solidFill>
                  <a:prstClr val="black"/>
                </a:solidFill>
                <a:latin typeface="Calibri" pitchFamily="34" charset="0"/>
              </a:rPr>
              <a:t>Imp</a:t>
            </a:r>
            <a:r>
              <a:rPr lang="pt-BR" sz="2000" b="0" i="0" dirty="0">
                <a:solidFill>
                  <a:prstClr val="black"/>
                </a:solidFill>
                <a:latin typeface="Calibri" pitchFamily="34" charset="0"/>
              </a:rPr>
              <a:t>/</a:t>
            </a:r>
            <a:r>
              <a:rPr lang="pt-BR" sz="2000" b="0" i="0" dirty="0" err="1">
                <a:solidFill>
                  <a:prstClr val="black"/>
                </a:solidFill>
                <a:latin typeface="Calibri" pitchFamily="34" charset="0"/>
              </a:rPr>
              <a:t>Exp</a:t>
            </a:r>
            <a:r>
              <a:rPr lang="pt-BR" sz="2000" b="0" i="0" dirty="0">
                <a:solidFill>
                  <a:prstClr val="black"/>
                </a:solidFill>
                <a:latin typeface="Calibri" pitchFamily="34" charset="0"/>
              </a:rPr>
              <a:t>: </a:t>
            </a:r>
            <a:r>
              <a:rPr lang="pt-BR" sz="2000" dirty="0">
                <a:solidFill>
                  <a:prstClr val="black"/>
                </a:solidFill>
                <a:latin typeface="Calibri" pitchFamily="34" charset="0"/>
              </a:rPr>
              <a:t>14,97%</a:t>
            </a:r>
          </a:p>
          <a:p>
            <a:pPr marL="342900" indent="-342900" eaLnBrk="0" hangingPunct="0">
              <a:buFont typeface="Arial" panose="020B0604020202020204" pitchFamily="34" charset="0"/>
              <a:buChar char="•"/>
            </a:pPr>
            <a:r>
              <a:rPr lang="pt-BR" sz="2000" b="0" i="0" dirty="0">
                <a:solidFill>
                  <a:prstClr val="black"/>
                </a:solidFill>
                <a:latin typeface="Calibri" pitchFamily="34" charset="0"/>
              </a:rPr>
              <a:t> Índice MI/</a:t>
            </a:r>
            <a:r>
              <a:rPr lang="pt-BR" sz="2000" b="0" i="0" dirty="0" err="1">
                <a:solidFill>
                  <a:prstClr val="black"/>
                </a:solidFill>
                <a:latin typeface="Calibri" pitchFamily="34" charset="0"/>
              </a:rPr>
              <a:t>Exp</a:t>
            </a:r>
            <a:r>
              <a:rPr lang="pt-BR" sz="2000" b="0" i="0" dirty="0">
                <a:solidFill>
                  <a:prstClr val="black"/>
                </a:solidFill>
                <a:latin typeface="Calibri" pitchFamily="34" charset="0"/>
              </a:rPr>
              <a:t>: </a:t>
            </a:r>
            <a:r>
              <a:rPr lang="pt-BR" sz="2000" i="0" dirty="0">
                <a:solidFill>
                  <a:prstClr val="black"/>
                </a:solidFill>
                <a:latin typeface="Calibri" pitchFamily="34" charset="0"/>
              </a:rPr>
              <a:t>1,00%</a:t>
            </a:r>
          </a:p>
        </p:txBody>
      </p:sp>
      <p:sp>
        <p:nvSpPr>
          <p:cNvPr id="7" name="CaixaDeTexto 6"/>
          <p:cNvSpPr txBox="1"/>
          <p:nvPr/>
        </p:nvSpPr>
        <p:spPr>
          <a:xfrm>
            <a:off x="660468" y="135880"/>
            <a:ext cx="7848872" cy="430887"/>
          </a:xfrm>
          <a:prstGeom prst="rect">
            <a:avLst/>
          </a:prstGeom>
          <a:noFill/>
        </p:spPr>
        <p:txBody>
          <a:bodyPr wrap="square" rtlCol="0">
            <a:spAutoFit/>
          </a:bodyPr>
          <a:lstStyle/>
          <a:p>
            <a:r>
              <a:rPr lang="pt-BR" sz="1400" dirty="0">
                <a:solidFill>
                  <a:srgbClr val="002060"/>
                </a:solidFill>
              </a:rPr>
              <a:t>MDIC</a:t>
            </a:r>
          </a:p>
          <a:p>
            <a:r>
              <a:rPr lang="pt-BR" sz="800" dirty="0">
                <a:solidFill>
                  <a:srgbClr val="002060"/>
                </a:solidFill>
              </a:rPr>
              <a:t>Ministério da Indústria, Comércio Exterior e Serviços</a:t>
            </a:r>
          </a:p>
        </p:txBody>
      </p:sp>
      <p:pic>
        <p:nvPicPr>
          <p:cNvPr id="9" name="Picture 4" descr="Descrição: http://www.designculture.com.br/wp-content/uploads/2014/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362" y="185837"/>
            <a:ext cx="522106" cy="29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Gráfico 9">
            <a:extLst>
              <a:ext uri="{FF2B5EF4-FFF2-40B4-BE49-F238E27FC236}">
                <a16:creationId xmlns:a16="http://schemas.microsoft.com/office/drawing/2014/main" id="{9C8D5F33-70D5-4802-B246-5921BCB7C7E6}"/>
              </a:ext>
            </a:extLst>
          </p:cNvPr>
          <p:cNvGraphicFramePr>
            <a:graphicFrameLocks/>
          </p:cNvGraphicFramePr>
          <p:nvPr>
            <p:extLst>
              <p:ext uri="{D42A27DB-BD31-4B8C-83A1-F6EECF244321}">
                <p14:modId xmlns:p14="http://schemas.microsoft.com/office/powerpoint/2010/main" val="2476597687"/>
              </p:ext>
            </p:extLst>
          </p:nvPr>
        </p:nvGraphicFramePr>
        <p:xfrm>
          <a:off x="31732" y="1430779"/>
          <a:ext cx="8897986" cy="387820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18205495"/>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Facetado">
  <a:themeElements>
    <a:clrScheme name="Facetado">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ado">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do">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andau">
    <a:dk1>
      <a:srgbClr val="000000"/>
    </a:dk1>
    <a:lt1>
      <a:srgbClr val="CCFFFF"/>
    </a:lt1>
    <a:dk2>
      <a:srgbClr val="000000"/>
    </a:dk2>
    <a:lt2>
      <a:srgbClr val="CCFFFF"/>
    </a:lt2>
    <a:accent1>
      <a:srgbClr val="000000"/>
    </a:accent1>
    <a:accent2>
      <a:srgbClr val="FF0000"/>
    </a:accent2>
    <a:accent3>
      <a:srgbClr val="000000"/>
    </a:accent3>
    <a:accent4>
      <a:srgbClr val="000000"/>
    </a:accent4>
    <a:accent5>
      <a:srgbClr val="000000"/>
    </a:accent5>
    <a:accent6>
      <a:srgbClr val="000000"/>
    </a:accent6>
    <a:hlink>
      <a:srgbClr val="0000FF"/>
    </a:hlink>
    <a:folHlink>
      <a:srgbClr val="0000FF"/>
    </a:folHlink>
  </a:clrScheme>
  <a:fontScheme name="Estrutura padrão">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Landau">
    <a:dk1>
      <a:srgbClr val="000000"/>
    </a:dk1>
    <a:lt1>
      <a:srgbClr val="CCFFFF"/>
    </a:lt1>
    <a:dk2>
      <a:srgbClr val="000000"/>
    </a:dk2>
    <a:lt2>
      <a:srgbClr val="CCFFFF"/>
    </a:lt2>
    <a:accent1>
      <a:srgbClr val="000000"/>
    </a:accent1>
    <a:accent2>
      <a:srgbClr val="FF0000"/>
    </a:accent2>
    <a:accent3>
      <a:srgbClr val="000000"/>
    </a:accent3>
    <a:accent4>
      <a:srgbClr val="000000"/>
    </a:accent4>
    <a:accent5>
      <a:srgbClr val="000000"/>
    </a:accent5>
    <a:accent6>
      <a:srgbClr val="000000"/>
    </a:accent6>
    <a:hlink>
      <a:srgbClr val="0000FF"/>
    </a:hlink>
    <a:folHlink>
      <a:srgbClr val="0000FF"/>
    </a:folHlink>
  </a:clrScheme>
  <a:fontScheme name="Estrutura padrão">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Landau">
    <a:dk1>
      <a:srgbClr val="000000"/>
    </a:dk1>
    <a:lt1>
      <a:srgbClr val="CCFFFF"/>
    </a:lt1>
    <a:dk2>
      <a:srgbClr val="000000"/>
    </a:dk2>
    <a:lt2>
      <a:srgbClr val="CCFFFF"/>
    </a:lt2>
    <a:accent1>
      <a:srgbClr val="000000"/>
    </a:accent1>
    <a:accent2>
      <a:srgbClr val="FF0000"/>
    </a:accent2>
    <a:accent3>
      <a:srgbClr val="000000"/>
    </a:accent3>
    <a:accent4>
      <a:srgbClr val="000000"/>
    </a:accent4>
    <a:accent5>
      <a:srgbClr val="000000"/>
    </a:accent5>
    <a:accent6>
      <a:srgbClr val="000000"/>
    </a:accent6>
    <a:hlink>
      <a:srgbClr val="0000FF"/>
    </a:hlink>
    <a:folHlink>
      <a:srgbClr val="0000FF"/>
    </a:folHlink>
  </a:clrScheme>
  <a:fontScheme name="Estrutura padrão">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Facet</Template>
  <TotalTime>11810</TotalTime>
  <Words>3014</Words>
  <Application>Microsoft Office PowerPoint</Application>
  <PresentationFormat>Apresentação na tela (4:3)</PresentationFormat>
  <Paragraphs>619</Paragraphs>
  <Slides>70</Slides>
  <Notes>34</Notes>
  <HiddenSlides>0</HiddenSlides>
  <MMClips>0</MMClips>
  <ScaleCrop>false</ScaleCrop>
  <HeadingPairs>
    <vt:vector size="6" baseType="variant">
      <vt:variant>
        <vt:lpstr>Fontes usadas</vt:lpstr>
      </vt:variant>
      <vt:variant>
        <vt:i4>11</vt:i4>
      </vt:variant>
      <vt:variant>
        <vt:lpstr>Tema</vt:lpstr>
      </vt:variant>
      <vt:variant>
        <vt:i4>1</vt:i4>
      </vt:variant>
      <vt:variant>
        <vt:lpstr>Títulos de slides</vt:lpstr>
      </vt:variant>
      <vt:variant>
        <vt:i4>70</vt:i4>
      </vt:variant>
    </vt:vector>
  </HeadingPairs>
  <TitlesOfParts>
    <vt:vector size="82" baseType="lpstr">
      <vt:lpstr>Arial</vt:lpstr>
      <vt:lpstr>Arial Black</vt:lpstr>
      <vt:lpstr>Calibri</vt:lpstr>
      <vt:lpstr>Courier New</vt:lpstr>
      <vt:lpstr>Georgia</vt:lpstr>
      <vt:lpstr>Lucida Sans Unicode</vt:lpstr>
      <vt:lpstr>Tahoma</vt:lpstr>
      <vt:lpstr>Times New Roman</vt:lpstr>
      <vt:lpstr>Trebuchet MS</vt:lpstr>
      <vt:lpstr>Wingdings</vt:lpstr>
      <vt:lpstr>Wingdings 3</vt:lpstr>
      <vt:lpstr>Facetado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Simulação de carga tributária (valores ilustrativos)</vt:lpstr>
      <vt:lpstr>Apresentação do PowerPoint</vt:lpstr>
      <vt:lpstr> MODALIDADE SUSPENSÃO - DEFINIÇÃO</vt:lpstr>
      <vt:lpstr> MODALIDADE SUSPENSÃO: COMPETÊNCIA</vt:lpstr>
      <vt:lpstr>  MODALIDADE SUSPENSÃO: HABILITAÇÃO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MODALIDADE SUSPENSÃO: CONCESSÃO</vt:lpstr>
      <vt:lpstr>Apresentação do PowerPoint</vt:lpstr>
      <vt:lpstr>Apresentação do PowerPoint</vt:lpstr>
      <vt:lpstr>Apresentação do PowerPoint</vt:lpstr>
      <vt:lpstr>COMPROVAÇÃO (OU BAIXA)</vt:lpstr>
      <vt:lpstr>Apresentação do PowerPoint</vt:lpstr>
      <vt:lpstr>Apresentação do PowerPoint</vt:lpstr>
      <vt:lpstr>CARACTERÍSTICAS </vt:lpstr>
      <vt:lpstr>COMPETÊNCIAS</vt:lpstr>
      <vt:lpstr> CONCESSÃO</vt:lpstr>
      <vt:lpstr> REQUISITOS PARA CONCESSÃO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 POSSIBILIDADE: DB INTERMEDIÁRIO</vt:lpstr>
      <vt:lpstr>POSSIBILIDADE: DB INTERMEDIÁRIO</vt:lpstr>
      <vt:lpstr>POSSIBILIDADE: DB INTERMEDIÁRIO</vt:lpstr>
      <vt:lpstr>NOVIDADE: IMPORTAÇÃO POR CONTA E ORDEM</vt:lpstr>
      <vt:lpstr>NOVIDADE: IMPORTAÇÃO POR CONTA E ORDEM</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MDIC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cibelef</dc:creator>
  <cp:lastModifiedBy>Marcelo Landau</cp:lastModifiedBy>
  <cp:revision>974</cp:revision>
  <cp:lastPrinted>2017-10-13T15:43:33Z</cp:lastPrinted>
  <dcterms:created xsi:type="dcterms:W3CDTF">2005-12-07T22:12:43Z</dcterms:created>
  <dcterms:modified xsi:type="dcterms:W3CDTF">2018-05-21T21:26:40Z</dcterms:modified>
</cp:coreProperties>
</file>