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 id="2147483739" r:id="rId2"/>
    <p:sldMasterId id="2147483764" r:id="rId3"/>
  </p:sldMasterIdLst>
  <p:notesMasterIdLst>
    <p:notesMasterId r:id="rId20"/>
  </p:notesMasterIdLst>
  <p:handoutMasterIdLst>
    <p:handoutMasterId r:id="rId21"/>
  </p:handoutMasterIdLst>
  <p:sldIdLst>
    <p:sldId id="334" r:id="rId4"/>
    <p:sldId id="355" r:id="rId5"/>
    <p:sldId id="351" r:id="rId6"/>
    <p:sldId id="356" r:id="rId7"/>
    <p:sldId id="455" r:id="rId8"/>
    <p:sldId id="418" r:id="rId9"/>
    <p:sldId id="456" r:id="rId10"/>
    <p:sldId id="419" r:id="rId11"/>
    <p:sldId id="457" r:id="rId12"/>
    <p:sldId id="459" r:id="rId13"/>
    <p:sldId id="458" r:id="rId14"/>
    <p:sldId id="424" r:id="rId15"/>
    <p:sldId id="426" r:id="rId16"/>
    <p:sldId id="434" r:id="rId17"/>
    <p:sldId id="436" r:id="rId18"/>
    <p:sldId id="329" r:id="rId19"/>
  </p:sldIdLst>
  <p:sldSz cx="9144000" cy="6858000" type="screen4x3"/>
  <p:notesSz cx="6797675" cy="9926638"/>
  <p:defaultTextStyle>
    <a:defPPr>
      <a:defRPr lang="pt-BR"/>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359" autoAdjust="0"/>
    <p:restoredTop sz="83454" autoAdjust="0"/>
  </p:normalViewPr>
  <p:slideViewPr>
    <p:cSldViewPr>
      <p:cViewPr varScale="1">
        <p:scale>
          <a:sx n="70" d="100"/>
          <a:sy n="70" d="100"/>
        </p:scale>
        <p:origin x="-1589" y="-77"/>
      </p:cViewPr>
      <p:guideLst>
        <p:guide orient="horz" pos="2160"/>
        <p:guide pos="2880"/>
      </p:guideLst>
    </p:cSldViewPr>
  </p:slideViewPr>
  <p:notesTextViewPr>
    <p:cViewPr>
      <p:scale>
        <a:sx n="1" d="1"/>
        <a:sy n="1" d="1"/>
      </p:scale>
      <p:origin x="0" y="0"/>
    </p:cViewPr>
  </p:notesTextViewPr>
  <p:notesViewPr>
    <p:cSldViewPr>
      <p:cViewPr varScale="1">
        <p:scale>
          <a:sx n="65" d="100"/>
          <a:sy n="65" d="100"/>
        </p:scale>
        <p:origin x="2886"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diagrams/_rels/data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image" Target="../media/image6.jpeg"/></Relationships>
</file>

<file path=ppt/diagrams/_rels/drawing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image" Target="../media/image6.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231B34-CE35-4D17-B260-6922E4B34CCD}" type="doc">
      <dgm:prSet loTypeId="urn:microsoft.com/office/officeart/2005/8/layout/process1" loCatId="process" qsTypeId="urn:microsoft.com/office/officeart/2005/8/quickstyle/simple1" qsCatId="simple" csTypeId="urn:microsoft.com/office/officeart/2005/8/colors/accent1_2" csCatId="accent1" phldr="1"/>
      <dgm:spPr/>
    </dgm:pt>
    <dgm:pt modelId="{D76E5082-E450-42E5-BA26-7784AE216DAD}">
      <dgm:prSet phldrT="[Texto]"/>
      <dgm:spPr/>
      <dgm:t>
        <a:bodyPr/>
        <a:lstStyle/>
        <a:p>
          <a:r>
            <a:rPr lang="pt-BR" dirty="0" smtClean="0"/>
            <a:t>Declaração de Importação </a:t>
          </a:r>
        </a:p>
        <a:p>
          <a:r>
            <a:rPr lang="pt-BR" dirty="0" smtClean="0"/>
            <a:t>e</a:t>
          </a:r>
        </a:p>
        <a:p>
          <a:r>
            <a:rPr lang="pt-BR" dirty="0" smtClean="0"/>
            <a:t>Declaração do ICMS no Siscomex Importação</a:t>
          </a:r>
          <a:endParaRPr lang="pt-BR" dirty="0"/>
        </a:p>
      </dgm:t>
    </dgm:pt>
    <dgm:pt modelId="{54097EC7-F77A-4601-8CB9-AE9B975DBF9B}" type="parTrans" cxnId="{6B14630B-9068-42B5-8DAE-4A94196B369C}">
      <dgm:prSet/>
      <dgm:spPr/>
      <dgm:t>
        <a:bodyPr/>
        <a:lstStyle/>
        <a:p>
          <a:endParaRPr lang="pt-BR"/>
        </a:p>
      </dgm:t>
    </dgm:pt>
    <dgm:pt modelId="{1430E6C4-AA92-41FA-A055-7A587426044D}" type="sibTrans" cxnId="{6B14630B-9068-42B5-8DAE-4A94196B369C}">
      <dgm:prSet/>
      <dgm:spPr/>
      <dgm:t>
        <a:bodyPr/>
        <a:lstStyle/>
        <a:p>
          <a:endParaRPr lang="pt-BR"/>
        </a:p>
      </dgm:t>
    </dgm:pt>
    <dgm:pt modelId="{A0FE1CE3-102E-42B8-829F-2E42043B5A0B}">
      <dgm:prSet phldrT="[Texto]"/>
      <dgm:spPr/>
      <dgm:t>
        <a:bodyPr/>
        <a:lstStyle/>
        <a:p>
          <a:r>
            <a:rPr lang="pt-BR" dirty="0" smtClean="0"/>
            <a:t>Verificação física de documentos de pagamento e exoneração pelo Recinto Alfandegado</a:t>
          </a:r>
          <a:endParaRPr lang="pt-BR" dirty="0"/>
        </a:p>
      </dgm:t>
    </dgm:pt>
    <dgm:pt modelId="{2FBBD484-A8CA-4957-A9A8-21F4123E0920}" type="parTrans" cxnId="{B579CE5D-10FE-4E65-A66F-AA54DE2332BA}">
      <dgm:prSet/>
      <dgm:spPr/>
      <dgm:t>
        <a:bodyPr/>
        <a:lstStyle/>
        <a:p>
          <a:endParaRPr lang="pt-BR"/>
        </a:p>
      </dgm:t>
    </dgm:pt>
    <dgm:pt modelId="{6AB79DE1-D3FC-483B-940B-416B80852193}" type="sibTrans" cxnId="{B579CE5D-10FE-4E65-A66F-AA54DE2332BA}">
      <dgm:prSet/>
      <dgm:spPr/>
      <dgm:t>
        <a:bodyPr/>
        <a:lstStyle/>
        <a:p>
          <a:endParaRPr lang="pt-BR"/>
        </a:p>
      </dgm:t>
    </dgm:pt>
    <dgm:pt modelId="{56CBB523-3BCA-4392-8156-5F89F959C7BA}" type="pres">
      <dgm:prSet presAssocID="{FA231B34-CE35-4D17-B260-6922E4B34CCD}" presName="Name0" presStyleCnt="0">
        <dgm:presLayoutVars>
          <dgm:dir/>
          <dgm:resizeHandles val="exact"/>
        </dgm:presLayoutVars>
      </dgm:prSet>
      <dgm:spPr/>
    </dgm:pt>
    <dgm:pt modelId="{8DD8C953-3CE2-41E0-82ED-481D0D71B2A7}" type="pres">
      <dgm:prSet presAssocID="{D76E5082-E450-42E5-BA26-7784AE216DAD}" presName="node" presStyleLbl="node1" presStyleIdx="0" presStyleCnt="2">
        <dgm:presLayoutVars>
          <dgm:bulletEnabled val="1"/>
        </dgm:presLayoutVars>
      </dgm:prSet>
      <dgm:spPr/>
      <dgm:t>
        <a:bodyPr/>
        <a:lstStyle/>
        <a:p>
          <a:endParaRPr lang="pt-BR"/>
        </a:p>
      </dgm:t>
    </dgm:pt>
    <dgm:pt modelId="{9176CE1C-E7DD-43E9-9AAE-C68ED626CAEB}" type="pres">
      <dgm:prSet presAssocID="{1430E6C4-AA92-41FA-A055-7A587426044D}" presName="sibTrans" presStyleLbl="sibTrans2D1" presStyleIdx="0" presStyleCnt="1"/>
      <dgm:spPr/>
      <dgm:t>
        <a:bodyPr/>
        <a:lstStyle/>
        <a:p>
          <a:endParaRPr lang="pt-BR"/>
        </a:p>
      </dgm:t>
    </dgm:pt>
    <dgm:pt modelId="{F112F1A2-33FE-42E0-8ADA-D507B2220486}" type="pres">
      <dgm:prSet presAssocID="{1430E6C4-AA92-41FA-A055-7A587426044D}" presName="connectorText" presStyleLbl="sibTrans2D1" presStyleIdx="0" presStyleCnt="1"/>
      <dgm:spPr/>
      <dgm:t>
        <a:bodyPr/>
        <a:lstStyle/>
        <a:p>
          <a:endParaRPr lang="pt-BR"/>
        </a:p>
      </dgm:t>
    </dgm:pt>
    <dgm:pt modelId="{B27531D7-E628-4F42-A220-89D7B853ED15}" type="pres">
      <dgm:prSet presAssocID="{A0FE1CE3-102E-42B8-829F-2E42043B5A0B}" presName="node" presStyleLbl="node1" presStyleIdx="1" presStyleCnt="2">
        <dgm:presLayoutVars>
          <dgm:bulletEnabled val="1"/>
        </dgm:presLayoutVars>
      </dgm:prSet>
      <dgm:spPr/>
      <dgm:t>
        <a:bodyPr/>
        <a:lstStyle/>
        <a:p>
          <a:endParaRPr lang="pt-BR"/>
        </a:p>
      </dgm:t>
    </dgm:pt>
  </dgm:ptLst>
  <dgm:cxnLst>
    <dgm:cxn modelId="{6B14630B-9068-42B5-8DAE-4A94196B369C}" srcId="{FA231B34-CE35-4D17-B260-6922E4B34CCD}" destId="{D76E5082-E450-42E5-BA26-7784AE216DAD}" srcOrd="0" destOrd="0" parTransId="{54097EC7-F77A-4601-8CB9-AE9B975DBF9B}" sibTransId="{1430E6C4-AA92-41FA-A055-7A587426044D}"/>
    <dgm:cxn modelId="{EA18FE0D-DFA9-42FD-8989-C88CC8A85BE1}" type="presOf" srcId="{1430E6C4-AA92-41FA-A055-7A587426044D}" destId="{F112F1A2-33FE-42E0-8ADA-D507B2220486}" srcOrd="1" destOrd="0" presId="urn:microsoft.com/office/officeart/2005/8/layout/process1"/>
    <dgm:cxn modelId="{B579CE5D-10FE-4E65-A66F-AA54DE2332BA}" srcId="{FA231B34-CE35-4D17-B260-6922E4B34CCD}" destId="{A0FE1CE3-102E-42B8-829F-2E42043B5A0B}" srcOrd="1" destOrd="0" parTransId="{2FBBD484-A8CA-4957-A9A8-21F4123E0920}" sibTransId="{6AB79DE1-D3FC-483B-940B-416B80852193}"/>
    <dgm:cxn modelId="{ECD8A27B-27B1-41BF-B335-3B4F0F0CA0F9}" type="presOf" srcId="{A0FE1CE3-102E-42B8-829F-2E42043B5A0B}" destId="{B27531D7-E628-4F42-A220-89D7B853ED15}" srcOrd="0" destOrd="0" presId="urn:microsoft.com/office/officeart/2005/8/layout/process1"/>
    <dgm:cxn modelId="{84652678-08D3-4705-A536-82A1DC832F65}" type="presOf" srcId="{1430E6C4-AA92-41FA-A055-7A587426044D}" destId="{9176CE1C-E7DD-43E9-9AAE-C68ED626CAEB}" srcOrd="0" destOrd="0" presId="urn:microsoft.com/office/officeart/2005/8/layout/process1"/>
    <dgm:cxn modelId="{3AD49797-B7B5-4130-B000-A9E9D6E0E407}" type="presOf" srcId="{D76E5082-E450-42E5-BA26-7784AE216DAD}" destId="{8DD8C953-3CE2-41E0-82ED-481D0D71B2A7}" srcOrd="0" destOrd="0" presId="urn:microsoft.com/office/officeart/2005/8/layout/process1"/>
    <dgm:cxn modelId="{9F20C78E-956A-4FE3-AEA4-D3D247E9D322}" type="presOf" srcId="{FA231B34-CE35-4D17-B260-6922E4B34CCD}" destId="{56CBB523-3BCA-4392-8156-5F89F959C7BA}" srcOrd="0" destOrd="0" presId="urn:microsoft.com/office/officeart/2005/8/layout/process1"/>
    <dgm:cxn modelId="{5E030319-C6E6-4924-B420-5CDBC2948501}" type="presParOf" srcId="{56CBB523-3BCA-4392-8156-5F89F959C7BA}" destId="{8DD8C953-3CE2-41E0-82ED-481D0D71B2A7}" srcOrd="0" destOrd="0" presId="urn:microsoft.com/office/officeart/2005/8/layout/process1"/>
    <dgm:cxn modelId="{991A9789-0AFB-4424-9FEA-6F01F9E49B35}" type="presParOf" srcId="{56CBB523-3BCA-4392-8156-5F89F959C7BA}" destId="{9176CE1C-E7DD-43E9-9AAE-C68ED626CAEB}" srcOrd="1" destOrd="0" presId="urn:microsoft.com/office/officeart/2005/8/layout/process1"/>
    <dgm:cxn modelId="{44299E91-5C29-4396-B020-FF059C9AF7B3}" type="presParOf" srcId="{9176CE1C-E7DD-43E9-9AAE-C68ED626CAEB}" destId="{F112F1A2-33FE-42E0-8ADA-D507B2220486}" srcOrd="0" destOrd="0" presId="urn:microsoft.com/office/officeart/2005/8/layout/process1"/>
    <dgm:cxn modelId="{D9B0DB24-41A8-4936-9141-D60A09C6537C}" type="presParOf" srcId="{56CBB523-3BCA-4392-8156-5F89F959C7BA}" destId="{B27531D7-E628-4F42-A220-89D7B853ED15}"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BAC6D69-C928-4E91-B069-404D3F5FE7D6}"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pt-BR"/>
        </a:p>
      </dgm:t>
    </dgm:pt>
    <dgm:pt modelId="{666325CB-7430-453D-B897-AB07F0B3BCD3}">
      <dgm:prSet phldrT="[Texto]"/>
      <dgm:spPr/>
      <dgm:t>
        <a:bodyPr/>
        <a:lstStyle/>
        <a:p>
          <a:r>
            <a:rPr lang="pt-BR" dirty="0" smtClean="0"/>
            <a:t>Portal Único</a:t>
          </a:r>
          <a:endParaRPr lang="pt-BR" dirty="0"/>
        </a:p>
      </dgm:t>
    </dgm:pt>
    <dgm:pt modelId="{753B4BB6-C8EF-4183-AC09-E2581508AF98}" type="parTrans" cxnId="{45B0BF87-C09A-49EB-8B79-49F9DFB1FF35}">
      <dgm:prSet/>
      <dgm:spPr/>
      <dgm:t>
        <a:bodyPr/>
        <a:lstStyle/>
        <a:p>
          <a:endParaRPr lang="pt-BR"/>
        </a:p>
      </dgm:t>
    </dgm:pt>
    <dgm:pt modelId="{0459E189-4B7F-4F43-B091-59FD61752DBB}" type="sibTrans" cxnId="{45B0BF87-C09A-49EB-8B79-49F9DFB1FF35}">
      <dgm:prSet/>
      <dgm:spPr/>
      <dgm:t>
        <a:bodyPr/>
        <a:lstStyle/>
        <a:p>
          <a:endParaRPr lang="pt-BR"/>
        </a:p>
      </dgm:t>
    </dgm:pt>
    <dgm:pt modelId="{F1257948-46B4-46E2-916F-1B9011B2EA2E}">
      <dgm:prSet phldrT="[Texto]" custT="1"/>
      <dgm:spPr/>
      <dgm:t>
        <a:bodyPr/>
        <a:lstStyle/>
        <a:p>
          <a:r>
            <a:rPr lang="pt-BR" sz="2400" dirty="0" smtClean="0"/>
            <a:t>Bancos</a:t>
          </a:r>
          <a:endParaRPr lang="pt-BR" sz="2400" dirty="0"/>
        </a:p>
      </dgm:t>
    </dgm:pt>
    <dgm:pt modelId="{B3D574A9-724F-4A4A-A34D-ECF78FF3BB37}" type="parTrans" cxnId="{2E9CF51C-9748-4AFA-AB6B-AF9F30195254}">
      <dgm:prSet/>
      <dgm:spPr/>
      <dgm:t>
        <a:bodyPr/>
        <a:lstStyle/>
        <a:p>
          <a:endParaRPr lang="pt-BR"/>
        </a:p>
      </dgm:t>
    </dgm:pt>
    <dgm:pt modelId="{45DC0606-3ED6-419D-A0BE-274E6D2DE3D7}" type="sibTrans" cxnId="{2E9CF51C-9748-4AFA-AB6B-AF9F30195254}">
      <dgm:prSet/>
      <dgm:spPr/>
      <dgm:t>
        <a:bodyPr/>
        <a:lstStyle/>
        <a:p>
          <a:endParaRPr lang="pt-BR"/>
        </a:p>
      </dgm:t>
    </dgm:pt>
    <dgm:pt modelId="{20ED1279-AEA7-4FC7-8D41-A16D363FC48E}">
      <dgm:prSet phldrT="[Texto]" custT="1"/>
      <dgm:spPr/>
      <dgm:t>
        <a:bodyPr/>
        <a:lstStyle/>
        <a:p>
          <a:r>
            <a:rPr lang="pt-BR" sz="2400" dirty="0" smtClean="0"/>
            <a:t>SEFAZ</a:t>
          </a:r>
          <a:endParaRPr lang="pt-BR" sz="2400" dirty="0"/>
        </a:p>
      </dgm:t>
    </dgm:pt>
    <dgm:pt modelId="{EBF8A70A-797D-4CBF-B499-17DAA3E91D44}" type="parTrans" cxnId="{F5351922-95DB-45BA-9746-CE9F36185FA5}">
      <dgm:prSet/>
      <dgm:spPr/>
      <dgm:t>
        <a:bodyPr/>
        <a:lstStyle/>
        <a:p>
          <a:endParaRPr lang="pt-BR"/>
        </a:p>
      </dgm:t>
    </dgm:pt>
    <dgm:pt modelId="{EA6D6555-059D-4B8A-93B9-776352A48986}" type="sibTrans" cxnId="{F5351922-95DB-45BA-9746-CE9F36185FA5}">
      <dgm:prSet/>
      <dgm:spPr/>
      <dgm:t>
        <a:bodyPr/>
        <a:lstStyle/>
        <a:p>
          <a:endParaRPr lang="pt-BR"/>
        </a:p>
      </dgm:t>
    </dgm:pt>
    <dgm:pt modelId="{74320036-FF23-4976-96D2-C707ECEE1D76}">
      <dgm:prSet phldrT="[Texto]" custT="1"/>
      <dgm:spPr/>
      <dgm:t>
        <a:bodyPr/>
        <a:lstStyle/>
        <a:p>
          <a:r>
            <a:rPr lang="pt-BR" sz="2400" dirty="0" smtClean="0"/>
            <a:t>Recinto Alfandegado</a:t>
          </a:r>
          <a:endParaRPr lang="pt-BR" sz="2400" dirty="0"/>
        </a:p>
      </dgm:t>
    </dgm:pt>
    <dgm:pt modelId="{4DBCFA72-BD4D-4C06-A28A-2A45DC632C77}" type="parTrans" cxnId="{AF4ACE2B-F5B0-42D6-A8A9-82E52F7DCBBC}">
      <dgm:prSet/>
      <dgm:spPr/>
      <dgm:t>
        <a:bodyPr/>
        <a:lstStyle/>
        <a:p>
          <a:endParaRPr lang="pt-BR"/>
        </a:p>
      </dgm:t>
    </dgm:pt>
    <dgm:pt modelId="{64E196CF-B9B8-44AB-8A82-942096CD036A}" type="sibTrans" cxnId="{AF4ACE2B-F5B0-42D6-A8A9-82E52F7DCBBC}">
      <dgm:prSet/>
      <dgm:spPr/>
      <dgm:t>
        <a:bodyPr/>
        <a:lstStyle/>
        <a:p>
          <a:endParaRPr lang="pt-BR"/>
        </a:p>
      </dgm:t>
    </dgm:pt>
    <dgm:pt modelId="{B2CB8D45-707B-4C04-8C08-2EEF52EB4232}" type="pres">
      <dgm:prSet presAssocID="{0BAC6D69-C928-4E91-B069-404D3F5FE7D6}" presName="Name0" presStyleCnt="0">
        <dgm:presLayoutVars>
          <dgm:chMax val="1"/>
          <dgm:dir/>
          <dgm:animLvl val="ctr"/>
          <dgm:resizeHandles val="exact"/>
        </dgm:presLayoutVars>
      </dgm:prSet>
      <dgm:spPr/>
      <dgm:t>
        <a:bodyPr/>
        <a:lstStyle/>
        <a:p>
          <a:endParaRPr lang="pt-BR"/>
        </a:p>
      </dgm:t>
    </dgm:pt>
    <dgm:pt modelId="{90792C6C-B4A1-4039-9C53-FA99B68BFF13}" type="pres">
      <dgm:prSet presAssocID="{666325CB-7430-453D-B897-AB07F0B3BCD3}" presName="centerShape" presStyleLbl="node0" presStyleIdx="0" presStyleCnt="1"/>
      <dgm:spPr/>
      <dgm:t>
        <a:bodyPr/>
        <a:lstStyle/>
        <a:p>
          <a:endParaRPr lang="pt-BR"/>
        </a:p>
      </dgm:t>
    </dgm:pt>
    <dgm:pt modelId="{511DF6A6-6992-4FCB-ABB5-6537C48C26E0}" type="pres">
      <dgm:prSet presAssocID="{B3D574A9-724F-4A4A-A34D-ECF78FF3BB37}" presName="parTrans" presStyleLbl="sibTrans2D1" presStyleIdx="0" presStyleCnt="3" custScaleX="197967"/>
      <dgm:spPr>
        <a:prstGeom prst="leftRightArrow">
          <a:avLst/>
        </a:prstGeom>
      </dgm:spPr>
      <dgm:t>
        <a:bodyPr/>
        <a:lstStyle/>
        <a:p>
          <a:endParaRPr lang="pt-BR"/>
        </a:p>
      </dgm:t>
    </dgm:pt>
    <dgm:pt modelId="{EA2D4275-0537-4AEC-8C04-9CE085B16755}" type="pres">
      <dgm:prSet presAssocID="{B3D574A9-724F-4A4A-A34D-ECF78FF3BB37}" presName="connectorText" presStyleLbl="sibTrans2D1" presStyleIdx="0" presStyleCnt="3"/>
      <dgm:spPr/>
      <dgm:t>
        <a:bodyPr/>
        <a:lstStyle/>
        <a:p>
          <a:endParaRPr lang="pt-BR"/>
        </a:p>
      </dgm:t>
    </dgm:pt>
    <dgm:pt modelId="{9085FF09-EE7A-4F79-B35C-CDCFEE62458E}" type="pres">
      <dgm:prSet presAssocID="{F1257948-46B4-46E2-916F-1B9011B2EA2E}" presName="node" presStyleLbl="node1" presStyleIdx="0" presStyleCnt="3">
        <dgm:presLayoutVars>
          <dgm:bulletEnabled val="1"/>
        </dgm:presLayoutVars>
      </dgm:prSet>
      <dgm:spPr/>
      <dgm:t>
        <a:bodyPr/>
        <a:lstStyle/>
        <a:p>
          <a:endParaRPr lang="pt-BR"/>
        </a:p>
      </dgm:t>
    </dgm:pt>
    <dgm:pt modelId="{C1D1360C-57C8-46CB-B347-29284D1C0AA2}" type="pres">
      <dgm:prSet presAssocID="{EBF8A70A-797D-4CBF-B499-17DAA3E91D44}" presName="parTrans" presStyleLbl="sibTrans2D1" presStyleIdx="1" presStyleCnt="3" custScaleX="191214"/>
      <dgm:spPr>
        <a:prstGeom prst="leftRightArrow">
          <a:avLst/>
        </a:prstGeom>
      </dgm:spPr>
      <dgm:t>
        <a:bodyPr/>
        <a:lstStyle/>
        <a:p>
          <a:endParaRPr lang="pt-BR"/>
        </a:p>
      </dgm:t>
    </dgm:pt>
    <dgm:pt modelId="{0C663264-46FE-4A79-8C2A-5887474C5930}" type="pres">
      <dgm:prSet presAssocID="{EBF8A70A-797D-4CBF-B499-17DAA3E91D44}" presName="connectorText" presStyleLbl="sibTrans2D1" presStyleIdx="1" presStyleCnt="3"/>
      <dgm:spPr/>
      <dgm:t>
        <a:bodyPr/>
        <a:lstStyle/>
        <a:p>
          <a:endParaRPr lang="pt-BR"/>
        </a:p>
      </dgm:t>
    </dgm:pt>
    <dgm:pt modelId="{1BA4A8D7-676D-40F4-9895-E7D6CF9832C0}" type="pres">
      <dgm:prSet presAssocID="{20ED1279-AEA7-4FC7-8D41-A16D363FC48E}" presName="node" presStyleLbl="node1" presStyleIdx="1" presStyleCnt="3" custRadScaleRad="106767" custRadScaleInc="-1970">
        <dgm:presLayoutVars>
          <dgm:bulletEnabled val="1"/>
        </dgm:presLayoutVars>
      </dgm:prSet>
      <dgm:spPr/>
      <dgm:t>
        <a:bodyPr/>
        <a:lstStyle/>
        <a:p>
          <a:endParaRPr lang="pt-BR"/>
        </a:p>
      </dgm:t>
    </dgm:pt>
    <dgm:pt modelId="{50B58FAB-786A-45BB-AB9C-90DEC672E0AB}" type="pres">
      <dgm:prSet presAssocID="{4DBCFA72-BD4D-4C06-A28A-2A45DC632C77}" presName="parTrans" presStyleLbl="sibTrans2D1" presStyleIdx="2" presStyleCnt="3" custScaleX="194285"/>
      <dgm:spPr>
        <a:prstGeom prst="leftRightArrow">
          <a:avLst/>
        </a:prstGeom>
      </dgm:spPr>
      <dgm:t>
        <a:bodyPr/>
        <a:lstStyle/>
        <a:p>
          <a:endParaRPr lang="pt-BR"/>
        </a:p>
      </dgm:t>
    </dgm:pt>
    <dgm:pt modelId="{60E6FFB9-2663-48B3-9BC8-622AD5F0B2BE}" type="pres">
      <dgm:prSet presAssocID="{4DBCFA72-BD4D-4C06-A28A-2A45DC632C77}" presName="connectorText" presStyleLbl="sibTrans2D1" presStyleIdx="2" presStyleCnt="3"/>
      <dgm:spPr/>
      <dgm:t>
        <a:bodyPr/>
        <a:lstStyle/>
        <a:p>
          <a:endParaRPr lang="pt-BR"/>
        </a:p>
      </dgm:t>
    </dgm:pt>
    <dgm:pt modelId="{E0A05F5C-6160-4EB9-9DA2-D2AD23779AE8}" type="pres">
      <dgm:prSet presAssocID="{74320036-FF23-4976-96D2-C707ECEE1D76}" presName="node" presStyleLbl="node1" presStyleIdx="2" presStyleCnt="3" custRadScaleRad="112981" custRadScaleInc="1101">
        <dgm:presLayoutVars>
          <dgm:bulletEnabled val="1"/>
        </dgm:presLayoutVars>
      </dgm:prSet>
      <dgm:spPr/>
      <dgm:t>
        <a:bodyPr/>
        <a:lstStyle/>
        <a:p>
          <a:endParaRPr lang="pt-BR"/>
        </a:p>
      </dgm:t>
    </dgm:pt>
  </dgm:ptLst>
  <dgm:cxnLst>
    <dgm:cxn modelId="{6D612C39-24DE-4524-9B8B-F5CA192A18BA}" type="presOf" srcId="{4DBCFA72-BD4D-4C06-A28A-2A45DC632C77}" destId="{60E6FFB9-2663-48B3-9BC8-622AD5F0B2BE}" srcOrd="1" destOrd="0" presId="urn:microsoft.com/office/officeart/2005/8/layout/radial5"/>
    <dgm:cxn modelId="{13222963-5593-440A-BF04-BBDC820A76DF}" type="presOf" srcId="{EBF8A70A-797D-4CBF-B499-17DAA3E91D44}" destId="{0C663264-46FE-4A79-8C2A-5887474C5930}" srcOrd="1" destOrd="0" presId="urn:microsoft.com/office/officeart/2005/8/layout/radial5"/>
    <dgm:cxn modelId="{0D088F0F-20E3-4476-95D6-8DC68356F05B}" type="presOf" srcId="{EBF8A70A-797D-4CBF-B499-17DAA3E91D44}" destId="{C1D1360C-57C8-46CB-B347-29284D1C0AA2}" srcOrd="0" destOrd="0" presId="urn:microsoft.com/office/officeart/2005/8/layout/radial5"/>
    <dgm:cxn modelId="{FA779BCC-AF66-44A2-98A9-1085B3ABEBCF}" type="presOf" srcId="{B3D574A9-724F-4A4A-A34D-ECF78FF3BB37}" destId="{EA2D4275-0537-4AEC-8C04-9CE085B16755}" srcOrd="1" destOrd="0" presId="urn:microsoft.com/office/officeart/2005/8/layout/radial5"/>
    <dgm:cxn modelId="{2E9CF51C-9748-4AFA-AB6B-AF9F30195254}" srcId="{666325CB-7430-453D-B897-AB07F0B3BCD3}" destId="{F1257948-46B4-46E2-916F-1B9011B2EA2E}" srcOrd="0" destOrd="0" parTransId="{B3D574A9-724F-4A4A-A34D-ECF78FF3BB37}" sibTransId="{45DC0606-3ED6-419D-A0BE-274E6D2DE3D7}"/>
    <dgm:cxn modelId="{251D4981-DE06-44C2-BBF2-43E3D802D27B}" type="presOf" srcId="{0BAC6D69-C928-4E91-B069-404D3F5FE7D6}" destId="{B2CB8D45-707B-4C04-8C08-2EEF52EB4232}" srcOrd="0" destOrd="0" presId="urn:microsoft.com/office/officeart/2005/8/layout/radial5"/>
    <dgm:cxn modelId="{9596BA50-E5AC-41FE-A8FE-1318CA21CDCF}" type="presOf" srcId="{4DBCFA72-BD4D-4C06-A28A-2A45DC632C77}" destId="{50B58FAB-786A-45BB-AB9C-90DEC672E0AB}" srcOrd="0" destOrd="0" presId="urn:microsoft.com/office/officeart/2005/8/layout/radial5"/>
    <dgm:cxn modelId="{EB2D7594-61DA-46FB-94B3-74CEAD995320}" type="presOf" srcId="{666325CB-7430-453D-B897-AB07F0B3BCD3}" destId="{90792C6C-B4A1-4039-9C53-FA99B68BFF13}" srcOrd="0" destOrd="0" presId="urn:microsoft.com/office/officeart/2005/8/layout/radial5"/>
    <dgm:cxn modelId="{A807B115-8A9C-49D3-B5D2-5D34C33308B0}" type="presOf" srcId="{F1257948-46B4-46E2-916F-1B9011B2EA2E}" destId="{9085FF09-EE7A-4F79-B35C-CDCFEE62458E}" srcOrd="0" destOrd="0" presId="urn:microsoft.com/office/officeart/2005/8/layout/radial5"/>
    <dgm:cxn modelId="{835DCCAA-B9A7-453C-8AC0-AA3205C18E93}" type="presOf" srcId="{74320036-FF23-4976-96D2-C707ECEE1D76}" destId="{E0A05F5C-6160-4EB9-9DA2-D2AD23779AE8}" srcOrd="0" destOrd="0" presId="urn:microsoft.com/office/officeart/2005/8/layout/radial5"/>
    <dgm:cxn modelId="{7E1D73FB-A14C-42E7-B9AF-E6902D54C91F}" type="presOf" srcId="{B3D574A9-724F-4A4A-A34D-ECF78FF3BB37}" destId="{511DF6A6-6992-4FCB-ABB5-6537C48C26E0}" srcOrd="0" destOrd="0" presId="urn:microsoft.com/office/officeart/2005/8/layout/radial5"/>
    <dgm:cxn modelId="{AF4ACE2B-F5B0-42D6-A8A9-82E52F7DCBBC}" srcId="{666325CB-7430-453D-B897-AB07F0B3BCD3}" destId="{74320036-FF23-4976-96D2-C707ECEE1D76}" srcOrd="2" destOrd="0" parTransId="{4DBCFA72-BD4D-4C06-A28A-2A45DC632C77}" sibTransId="{64E196CF-B9B8-44AB-8A82-942096CD036A}"/>
    <dgm:cxn modelId="{45B0BF87-C09A-49EB-8B79-49F9DFB1FF35}" srcId="{0BAC6D69-C928-4E91-B069-404D3F5FE7D6}" destId="{666325CB-7430-453D-B897-AB07F0B3BCD3}" srcOrd="0" destOrd="0" parTransId="{753B4BB6-C8EF-4183-AC09-E2581508AF98}" sibTransId="{0459E189-4B7F-4F43-B091-59FD61752DBB}"/>
    <dgm:cxn modelId="{A8469ED2-B804-434A-9156-5E65356E4794}" type="presOf" srcId="{20ED1279-AEA7-4FC7-8D41-A16D363FC48E}" destId="{1BA4A8D7-676D-40F4-9895-E7D6CF9832C0}" srcOrd="0" destOrd="0" presId="urn:microsoft.com/office/officeart/2005/8/layout/radial5"/>
    <dgm:cxn modelId="{F5351922-95DB-45BA-9746-CE9F36185FA5}" srcId="{666325CB-7430-453D-B897-AB07F0B3BCD3}" destId="{20ED1279-AEA7-4FC7-8D41-A16D363FC48E}" srcOrd="1" destOrd="0" parTransId="{EBF8A70A-797D-4CBF-B499-17DAA3E91D44}" sibTransId="{EA6D6555-059D-4B8A-93B9-776352A48986}"/>
    <dgm:cxn modelId="{2E9B8278-FCED-4F0C-833F-C51509413884}" type="presParOf" srcId="{B2CB8D45-707B-4C04-8C08-2EEF52EB4232}" destId="{90792C6C-B4A1-4039-9C53-FA99B68BFF13}" srcOrd="0" destOrd="0" presId="urn:microsoft.com/office/officeart/2005/8/layout/radial5"/>
    <dgm:cxn modelId="{C1DE0315-B62A-4ED6-8E03-4682C6D0F31B}" type="presParOf" srcId="{B2CB8D45-707B-4C04-8C08-2EEF52EB4232}" destId="{511DF6A6-6992-4FCB-ABB5-6537C48C26E0}" srcOrd="1" destOrd="0" presId="urn:microsoft.com/office/officeart/2005/8/layout/radial5"/>
    <dgm:cxn modelId="{65F2DD0F-ACB6-4C3A-9A5F-8186C15D340E}" type="presParOf" srcId="{511DF6A6-6992-4FCB-ABB5-6537C48C26E0}" destId="{EA2D4275-0537-4AEC-8C04-9CE085B16755}" srcOrd="0" destOrd="0" presId="urn:microsoft.com/office/officeart/2005/8/layout/radial5"/>
    <dgm:cxn modelId="{C96729C3-2ABF-4573-872C-61102B43A006}" type="presParOf" srcId="{B2CB8D45-707B-4C04-8C08-2EEF52EB4232}" destId="{9085FF09-EE7A-4F79-B35C-CDCFEE62458E}" srcOrd="2" destOrd="0" presId="urn:microsoft.com/office/officeart/2005/8/layout/radial5"/>
    <dgm:cxn modelId="{AC839D68-14BA-4B8F-AA00-997ACBAE0D1E}" type="presParOf" srcId="{B2CB8D45-707B-4C04-8C08-2EEF52EB4232}" destId="{C1D1360C-57C8-46CB-B347-29284D1C0AA2}" srcOrd="3" destOrd="0" presId="urn:microsoft.com/office/officeart/2005/8/layout/radial5"/>
    <dgm:cxn modelId="{D6A2EBD1-2F79-4147-8361-E85D7C3B6A09}" type="presParOf" srcId="{C1D1360C-57C8-46CB-B347-29284D1C0AA2}" destId="{0C663264-46FE-4A79-8C2A-5887474C5930}" srcOrd="0" destOrd="0" presId="urn:microsoft.com/office/officeart/2005/8/layout/radial5"/>
    <dgm:cxn modelId="{99866AEE-2CAC-4C5D-8242-5442077319D2}" type="presParOf" srcId="{B2CB8D45-707B-4C04-8C08-2EEF52EB4232}" destId="{1BA4A8D7-676D-40F4-9895-E7D6CF9832C0}" srcOrd="4" destOrd="0" presId="urn:microsoft.com/office/officeart/2005/8/layout/radial5"/>
    <dgm:cxn modelId="{5693B46F-E6DF-42CA-9B47-7E1A15C10531}" type="presParOf" srcId="{B2CB8D45-707B-4C04-8C08-2EEF52EB4232}" destId="{50B58FAB-786A-45BB-AB9C-90DEC672E0AB}" srcOrd="5" destOrd="0" presId="urn:microsoft.com/office/officeart/2005/8/layout/radial5"/>
    <dgm:cxn modelId="{A4CB5D9C-CBA3-487A-9C45-0F7F17350886}" type="presParOf" srcId="{50B58FAB-786A-45BB-AB9C-90DEC672E0AB}" destId="{60E6FFB9-2663-48B3-9BC8-622AD5F0B2BE}" srcOrd="0" destOrd="0" presId="urn:microsoft.com/office/officeart/2005/8/layout/radial5"/>
    <dgm:cxn modelId="{A241287D-0DAA-4F74-9B8D-9A9806E8FFA0}" type="presParOf" srcId="{B2CB8D45-707B-4C04-8C08-2EEF52EB4232}" destId="{E0A05F5C-6160-4EB9-9DA2-D2AD23779AE8}" srcOrd="6"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E572C50-C195-4EA2-9087-3FB09751E1DC}"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endParaRPr lang="pt-BR"/>
        </a:p>
      </dgm:t>
    </dgm:pt>
    <dgm:pt modelId="{C7883720-3710-4D3F-9381-2A937A49925D}">
      <dgm:prSet phldrT="[Texto]"/>
      <dgm:spPr/>
      <dgm:t>
        <a:bodyPr/>
        <a:lstStyle/>
        <a:p>
          <a:r>
            <a:rPr lang="pt-BR" dirty="0" smtClean="0"/>
            <a:t>Encargos de Operadores Privados</a:t>
          </a:r>
          <a:endParaRPr lang="pt-BR" dirty="0"/>
        </a:p>
      </dgm:t>
    </dgm:pt>
    <dgm:pt modelId="{4E2CAD4E-8F08-4E67-B56A-EA2B89A57C92}" type="parTrans" cxnId="{11DBCBF0-C780-4A20-BC2F-0E7BFBF5E693}">
      <dgm:prSet/>
      <dgm:spPr/>
      <dgm:t>
        <a:bodyPr/>
        <a:lstStyle/>
        <a:p>
          <a:endParaRPr lang="pt-BR"/>
        </a:p>
      </dgm:t>
    </dgm:pt>
    <dgm:pt modelId="{8CED6208-916D-448B-8CAC-0B399893B7CB}" type="sibTrans" cxnId="{11DBCBF0-C780-4A20-BC2F-0E7BFBF5E693}">
      <dgm:prSet/>
      <dgm:spPr/>
      <dgm:t>
        <a:bodyPr/>
        <a:lstStyle/>
        <a:p>
          <a:endParaRPr lang="pt-BR"/>
        </a:p>
      </dgm:t>
    </dgm:pt>
    <dgm:pt modelId="{017A2682-0D35-4388-9204-6A571D4228E5}">
      <dgm:prSet phldrT="[Texto]"/>
      <dgm:spPr/>
      <dgm:t>
        <a:bodyPr/>
        <a:lstStyle/>
        <a:p>
          <a:r>
            <a:rPr lang="pt-BR" dirty="0" smtClean="0"/>
            <a:t>Armazém</a:t>
          </a:r>
          <a:endParaRPr lang="pt-BR" dirty="0"/>
        </a:p>
      </dgm:t>
    </dgm:pt>
    <dgm:pt modelId="{8322287F-DEFA-41F7-BF54-207A7D004366}" type="parTrans" cxnId="{C560C42D-8DFA-4F3C-891E-CF2A5EB60BF5}">
      <dgm:prSet/>
      <dgm:spPr/>
      <dgm:t>
        <a:bodyPr/>
        <a:lstStyle/>
        <a:p>
          <a:endParaRPr lang="pt-BR"/>
        </a:p>
      </dgm:t>
    </dgm:pt>
    <dgm:pt modelId="{0C58D163-7606-44E0-9F08-E0E55B162F3D}" type="sibTrans" cxnId="{C560C42D-8DFA-4F3C-891E-CF2A5EB60BF5}">
      <dgm:prSet/>
      <dgm:spPr/>
      <dgm:t>
        <a:bodyPr/>
        <a:lstStyle/>
        <a:p>
          <a:endParaRPr lang="pt-BR"/>
        </a:p>
      </dgm:t>
    </dgm:pt>
    <dgm:pt modelId="{BC5459FC-FA2F-41F8-A169-330B1D45764D}">
      <dgm:prSet phldrT="[Texto]"/>
      <dgm:spPr/>
      <dgm:t>
        <a:bodyPr/>
        <a:lstStyle/>
        <a:p>
          <a:r>
            <a:rPr lang="pt-BR" dirty="0" smtClean="0"/>
            <a:t>Despachante</a:t>
          </a:r>
          <a:endParaRPr lang="pt-BR" dirty="0"/>
        </a:p>
      </dgm:t>
    </dgm:pt>
    <dgm:pt modelId="{25BFC5C6-A373-4862-80C0-2C0E3D35CF65}" type="parTrans" cxnId="{F65ACD8A-2A14-4330-AF1B-8B4D49D29FA6}">
      <dgm:prSet/>
      <dgm:spPr/>
      <dgm:t>
        <a:bodyPr/>
        <a:lstStyle/>
        <a:p>
          <a:endParaRPr lang="pt-BR"/>
        </a:p>
      </dgm:t>
    </dgm:pt>
    <dgm:pt modelId="{871DA237-4262-4C51-AED3-5220D10225E4}" type="sibTrans" cxnId="{F65ACD8A-2A14-4330-AF1B-8B4D49D29FA6}">
      <dgm:prSet/>
      <dgm:spPr/>
      <dgm:t>
        <a:bodyPr/>
        <a:lstStyle/>
        <a:p>
          <a:endParaRPr lang="pt-BR"/>
        </a:p>
      </dgm:t>
    </dgm:pt>
    <dgm:pt modelId="{AB3AA6E7-27EB-42BD-94EA-7A5BAD0E5EED}">
      <dgm:prSet phldrT="[Texto]"/>
      <dgm:spPr/>
      <dgm:t>
        <a:bodyPr/>
        <a:lstStyle/>
        <a:p>
          <a:r>
            <a:rPr lang="pt-BR" dirty="0" smtClean="0"/>
            <a:t>Taxas de licenciamento  e de inspeção de Órgãos Anuentes</a:t>
          </a:r>
          <a:endParaRPr lang="pt-BR" dirty="0"/>
        </a:p>
      </dgm:t>
    </dgm:pt>
    <dgm:pt modelId="{F1DC7439-83F3-429D-9B1B-3C8ECC934349}" type="parTrans" cxnId="{EC0D1030-BA2F-4131-9372-C6169D8CAAB5}">
      <dgm:prSet/>
      <dgm:spPr/>
      <dgm:t>
        <a:bodyPr/>
        <a:lstStyle/>
        <a:p>
          <a:endParaRPr lang="pt-BR"/>
        </a:p>
      </dgm:t>
    </dgm:pt>
    <dgm:pt modelId="{883FD710-8826-41CB-938F-15CBA2A98E7E}" type="sibTrans" cxnId="{EC0D1030-BA2F-4131-9372-C6169D8CAAB5}">
      <dgm:prSet/>
      <dgm:spPr/>
      <dgm:t>
        <a:bodyPr/>
        <a:lstStyle/>
        <a:p>
          <a:endParaRPr lang="pt-BR"/>
        </a:p>
      </dgm:t>
    </dgm:pt>
    <dgm:pt modelId="{C444F0B1-ABFF-4546-9B53-2AA1A33F459A}">
      <dgm:prSet phldrT="[Texto]"/>
      <dgm:spPr/>
      <dgm:t>
        <a:bodyPr/>
        <a:lstStyle/>
        <a:p>
          <a:r>
            <a:rPr lang="pt-BR" dirty="0" smtClean="0"/>
            <a:t>Anvisa</a:t>
          </a:r>
          <a:endParaRPr lang="pt-BR" dirty="0"/>
        </a:p>
      </dgm:t>
    </dgm:pt>
    <dgm:pt modelId="{679CDE4D-9B8E-4CAD-A163-29F6A50D318E}" type="parTrans" cxnId="{4E1BE08F-131F-45F8-A971-08EB518A9B2E}">
      <dgm:prSet/>
      <dgm:spPr/>
      <dgm:t>
        <a:bodyPr/>
        <a:lstStyle/>
        <a:p>
          <a:endParaRPr lang="pt-BR"/>
        </a:p>
      </dgm:t>
    </dgm:pt>
    <dgm:pt modelId="{46DDB724-B638-46DF-BFC2-9485EBCD9C6E}" type="sibTrans" cxnId="{4E1BE08F-131F-45F8-A971-08EB518A9B2E}">
      <dgm:prSet/>
      <dgm:spPr/>
      <dgm:t>
        <a:bodyPr/>
        <a:lstStyle/>
        <a:p>
          <a:endParaRPr lang="pt-BR"/>
        </a:p>
      </dgm:t>
    </dgm:pt>
    <dgm:pt modelId="{08112B81-EB73-4D77-9D79-F5A88644B169}">
      <dgm:prSet phldrT="[Texto]"/>
      <dgm:spPr/>
      <dgm:t>
        <a:bodyPr/>
        <a:lstStyle/>
        <a:p>
          <a:r>
            <a:rPr lang="pt-BR" dirty="0" err="1" smtClean="0"/>
            <a:t>Vigiagro</a:t>
          </a:r>
          <a:endParaRPr lang="pt-BR" dirty="0" smtClean="0"/>
        </a:p>
      </dgm:t>
    </dgm:pt>
    <dgm:pt modelId="{56C60624-FA15-4C25-B2CA-B845B1BCE2D6}" type="parTrans" cxnId="{F8DA4CBD-A851-4196-9EFE-F908CCDF89A9}">
      <dgm:prSet/>
      <dgm:spPr/>
      <dgm:t>
        <a:bodyPr/>
        <a:lstStyle/>
        <a:p>
          <a:endParaRPr lang="pt-BR"/>
        </a:p>
      </dgm:t>
    </dgm:pt>
    <dgm:pt modelId="{80545AFD-225E-4D4C-8D58-8F998B3C19A0}" type="sibTrans" cxnId="{F8DA4CBD-A851-4196-9EFE-F908CCDF89A9}">
      <dgm:prSet/>
      <dgm:spPr/>
      <dgm:t>
        <a:bodyPr/>
        <a:lstStyle/>
        <a:p>
          <a:endParaRPr lang="pt-BR"/>
        </a:p>
      </dgm:t>
    </dgm:pt>
    <dgm:pt modelId="{3EBAFD52-55A2-4684-A792-C397750F69D1}">
      <dgm:prSet phldrT="[Texto]"/>
      <dgm:spPr/>
      <dgm:t>
        <a:bodyPr/>
        <a:lstStyle/>
        <a:p>
          <a:r>
            <a:rPr lang="pt-BR" dirty="0" smtClean="0"/>
            <a:t>Pagamento Tributos</a:t>
          </a:r>
          <a:endParaRPr lang="pt-BR" dirty="0"/>
        </a:p>
      </dgm:t>
    </dgm:pt>
    <dgm:pt modelId="{B7783386-B2F9-483F-9680-9BB5D1164DAD}" type="parTrans" cxnId="{BC4AA38C-2D54-4640-885A-922219B4C8AC}">
      <dgm:prSet/>
      <dgm:spPr/>
      <dgm:t>
        <a:bodyPr/>
        <a:lstStyle/>
        <a:p>
          <a:endParaRPr lang="pt-BR"/>
        </a:p>
      </dgm:t>
    </dgm:pt>
    <dgm:pt modelId="{DD237B5A-329A-4423-ACF8-0EC1D8280864}" type="sibTrans" cxnId="{BC4AA38C-2D54-4640-885A-922219B4C8AC}">
      <dgm:prSet/>
      <dgm:spPr/>
      <dgm:t>
        <a:bodyPr/>
        <a:lstStyle/>
        <a:p>
          <a:endParaRPr lang="pt-BR"/>
        </a:p>
      </dgm:t>
    </dgm:pt>
    <dgm:pt modelId="{F1705312-56F3-4C76-8436-21B60F562B47}">
      <dgm:prSet phldrT="[Texto]"/>
      <dgm:spPr>
        <a:solidFill>
          <a:schemeClr val="accent2">
            <a:lumMod val="75000"/>
            <a:alpha val="90000"/>
          </a:schemeClr>
        </a:solidFill>
      </dgm:spPr>
      <dgm:t>
        <a:bodyPr/>
        <a:lstStyle/>
        <a:p>
          <a:r>
            <a:rPr lang="pt-BR" dirty="0" smtClean="0">
              <a:solidFill>
                <a:schemeClr val="bg1"/>
              </a:solidFill>
            </a:rPr>
            <a:t>Federais: II, IPI, Confins, PIS, AFRRM, Multas, </a:t>
          </a:r>
          <a:r>
            <a:rPr lang="pt-BR" dirty="0" err="1" smtClean="0">
              <a:solidFill>
                <a:schemeClr val="bg1"/>
              </a:solidFill>
            </a:rPr>
            <a:t>etc</a:t>
          </a:r>
          <a:endParaRPr lang="pt-BR" dirty="0">
            <a:solidFill>
              <a:schemeClr val="bg1"/>
            </a:solidFill>
          </a:endParaRPr>
        </a:p>
      </dgm:t>
    </dgm:pt>
    <dgm:pt modelId="{6227089C-A6ED-4345-BCB0-96F2C39E6967}" type="parTrans" cxnId="{E69A0725-1548-41A4-834E-8B91281BE7DC}">
      <dgm:prSet/>
      <dgm:spPr/>
      <dgm:t>
        <a:bodyPr/>
        <a:lstStyle/>
        <a:p>
          <a:endParaRPr lang="pt-BR"/>
        </a:p>
      </dgm:t>
    </dgm:pt>
    <dgm:pt modelId="{E1321180-7177-4C86-9C4D-F37975E672EC}" type="sibTrans" cxnId="{E69A0725-1548-41A4-834E-8B91281BE7DC}">
      <dgm:prSet/>
      <dgm:spPr/>
      <dgm:t>
        <a:bodyPr/>
        <a:lstStyle/>
        <a:p>
          <a:endParaRPr lang="pt-BR"/>
        </a:p>
      </dgm:t>
    </dgm:pt>
    <dgm:pt modelId="{E5E1D004-894D-4434-8E20-FFF2099950D7}">
      <dgm:prSet phldrT="[Texto]"/>
      <dgm:spPr>
        <a:solidFill>
          <a:schemeClr val="accent2">
            <a:lumMod val="60000"/>
            <a:lumOff val="40000"/>
            <a:alpha val="90000"/>
          </a:schemeClr>
        </a:solidFill>
      </dgm:spPr>
      <dgm:t>
        <a:bodyPr/>
        <a:lstStyle/>
        <a:p>
          <a:r>
            <a:rPr lang="pt-BR" dirty="0" smtClean="0"/>
            <a:t>Estadual: ICMS, liberação de carga desonerada.</a:t>
          </a:r>
          <a:endParaRPr lang="pt-BR" dirty="0"/>
        </a:p>
      </dgm:t>
    </dgm:pt>
    <dgm:pt modelId="{BE58E9C9-ACB4-4ED6-BE21-F54EC65C342A}" type="parTrans" cxnId="{FD865D2F-961D-4162-8BCE-1576740EAFD1}">
      <dgm:prSet/>
      <dgm:spPr/>
      <dgm:t>
        <a:bodyPr/>
        <a:lstStyle/>
        <a:p>
          <a:endParaRPr lang="pt-BR"/>
        </a:p>
      </dgm:t>
    </dgm:pt>
    <dgm:pt modelId="{59CA5EB2-BD5B-4D5D-9E21-2FE7168A92F0}" type="sibTrans" cxnId="{FD865D2F-961D-4162-8BCE-1576740EAFD1}">
      <dgm:prSet/>
      <dgm:spPr/>
      <dgm:t>
        <a:bodyPr/>
        <a:lstStyle/>
        <a:p>
          <a:endParaRPr lang="pt-BR"/>
        </a:p>
      </dgm:t>
    </dgm:pt>
    <dgm:pt modelId="{1BDE29D2-9DB8-4077-B35A-22AAE11D784E}">
      <dgm:prSet phldrT="[Texto]"/>
      <dgm:spPr/>
      <dgm:t>
        <a:bodyPr/>
        <a:lstStyle/>
        <a:p>
          <a:r>
            <a:rPr lang="pt-BR" dirty="0" smtClean="0"/>
            <a:t>Infraero</a:t>
          </a:r>
          <a:endParaRPr lang="pt-BR" dirty="0"/>
        </a:p>
      </dgm:t>
    </dgm:pt>
    <dgm:pt modelId="{87D3DAA0-CDE7-4D85-BC83-91A070B3CD3B}" type="parTrans" cxnId="{E9CB9A8F-B2FA-423C-9179-25717E9BB36B}">
      <dgm:prSet/>
      <dgm:spPr/>
      <dgm:t>
        <a:bodyPr/>
        <a:lstStyle/>
        <a:p>
          <a:endParaRPr lang="pt-BR"/>
        </a:p>
      </dgm:t>
    </dgm:pt>
    <dgm:pt modelId="{14C15B7E-6FF8-47CC-B760-E8C59F7E004D}" type="sibTrans" cxnId="{E9CB9A8F-B2FA-423C-9179-25717E9BB36B}">
      <dgm:prSet/>
      <dgm:spPr/>
      <dgm:t>
        <a:bodyPr/>
        <a:lstStyle/>
        <a:p>
          <a:endParaRPr lang="pt-BR"/>
        </a:p>
      </dgm:t>
    </dgm:pt>
    <dgm:pt modelId="{557DE218-3443-4C00-8975-AE2B66DD6C19}">
      <dgm:prSet phldrT="[Texto]"/>
      <dgm:spPr/>
      <dgm:t>
        <a:bodyPr/>
        <a:lstStyle/>
        <a:p>
          <a:r>
            <a:rPr lang="pt-BR" dirty="0" smtClean="0"/>
            <a:t>Agente de Carga</a:t>
          </a:r>
          <a:endParaRPr lang="pt-BR" dirty="0"/>
        </a:p>
      </dgm:t>
    </dgm:pt>
    <dgm:pt modelId="{0FB05698-0B01-4914-974E-FBFCD9EA717E}" type="parTrans" cxnId="{969659D3-A618-4A86-924E-2C6918736208}">
      <dgm:prSet/>
      <dgm:spPr/>
      <dgm:t>
        <a:bodyPr/>
        <a:lstStyle/>
        <a:p>
          <a:endParaRPr lang="pt-BR"/>
        </a:p>
      </dgm:t>
    </dgm:pt>
    <dgm:pt modelId="{23A4C81D-8B45-4A25-AE0C-03873130D2E0}" type="sibTrans" cxnId="{969659D3-A618-4A86-924E-2C6918736208}">
      <dgm:prSet/>
      <dgm:spPr/>
      <dgm:t>
        <a:bodyPr/>
        <a:lstStyle/>
        <a:p>
          <a:endParaRPr lang="pt-BR"/>
        </a:p>
      </dgm:t>
    </dgm:pt>
    <dgm:pt modelId="{69E18C9A-A4CD-4266-B31F-F1DC03D3D14F}">
      <dgm:prSet phldrT="[Texto]"/>
      <dgm:spPr/>
      <dgm:t>
        <a:bodyPr/>
        <a:lstStyle/>
        <a:p>
          <a:r>
            <a:rPr lang="pt-BR" dirty="0" smtClean="0"/>
            <a:t>Transportador</a:t>
          </a:r>
          <a:endParaRPr lang="pt-BR" dirty="0"/>
        </a:p>
      </dgm:t>
    </dgm:pt>
    <dgm:pt modelId="{EEA78C9C-DAA7-439D-BC70-6A22592FC0A5}" type="parTrans" cxnId="{27E10357-2680-4CA7-AE27-D3BC25FAB949}">
      <dgm:prSet/>
      <dgm:spPr/>
      <dgm:t>
        <a:bodyPr/>
        <a:lstStyle/>
        <a:p>
          <a:endParaRPr lang="pt-BR"/>
        </a:p>
      </dgm:t>
    </dgm:pt>
    <dgm:pt modelId="{6CCD85EC-8CD0-4547-933F-20F02AEE2FEC}" type="sibTrans" cxnId="{27E10357-2680-4CA7-AE27-D3BC25FAB949}">
      <dgm:prSet/>
      <dgm:spPr/>
      <dgm:t>
        <a:bodyPr/>
        <a:lstStyle/>
        <a:p>
          <a:endParaRPr lang="pt-BR"/>
        </a:p>
      </dgm:t>
    </dgm:pt>
    <dgm:pt modelId="{63416C2F-6965-4AC2-8F2E-48C516F50A56}">
      <dgm:prSet phldrT="[Texto]"/>
      <dgm:spPr/>
      <dgm:t>
        <a:bodyPr/>
        <a:lstStyle/>
        <a:p>
          <a:r>
            <a:rPr lang="pt-BR" dirty="0" smtClean="0"/>
            <a:t>Outros</a:t>
          </a:r>
          <a:endParaRPr lang="pt-BR" dirty="0"/>
        </a:p>
      </dgm:t>
    </dgm:pt>
    <dgm:pt modelId="{93814AFD-3D2D-4810-A7AB-07A07A053F44}" type="parTrans" cxnId="{4D62E6A1-F4E4-448A-B824-0418AA2F5EDD}">
      <dgm:prSet/>
      <dgm:spPr/>
      <dgm:t>
        <a:bodyPr/>
        <a:lstStyle/>
        <a:p>
          <a:endParaRPr lang="pt-BR"/>
        </a:p>
      </dgm:t>
    </dgm:pt>
    <dgm:pt modelId="{C584F4FB-FAE8-4445-8633-E5EEF6A3EDC3}" type="sibTrans" cxnId="{4D62E6A1-F4E4-448A-B824-0418AA2F5EDD}">
      <dgm:prSet/>
      <dgm:spPr/>
      <dgm:t>
        <a:bodyPr/>
        <a:lstStyle/>
        <a:p>
          <a:endParaRPr lang="pt-BR"/>
        </a:p>
      </dgm:t>
    </dgm:pt>
    <dgm:pt modelId="{C5D05B8D-491D-4902-A5F3-201363FB598A}">
      <dgm:prSet phldrT="[Texto]"/>
      <dgm:spPr/>
      <dgm:t>
        <a:bodyPr/>
        <a:lstStyle/>
        <a:p>
          <a:r>
            <a:rPr lang="pt-BR" dirty="0" smtClean="0"/>
            <a:t>Exército</a:t>
          </a:r>
        </a:p>
      </dgm:t>
    </dgm:pt>
    <dgm:pt modelId="{A7BB3CE1-7532-4ECF-B70D-9D195028EE60}" type="parTrans" cxnId="{A54799A8-4EE2-48FB-A9C9-029E1038459D}">
      <dgm:prSet/>
      <dgm:spPr/>
      <dgm:t>
        <a:bodyPr/>
        <a:lstStyle/>
        <a:p>
          <a:endParaRPr lang="pt-BR"/>
        </a:p>
      </dgm:t>
    </dgm:pt>
    <dgm:pt modelId="{F4016A33-43CF-4CA4-9463-33DD78F2B8FB}" type="sibTrans" cxnId="{A54799A8-4EE2-48FB-A9C9-029E1038459D}">
      <dgm:prSet/>
      <dgm:spPr/>
      <dgm:t>
        <a:bodyPr/>
        <a:lstStyle/>
        <a:p>
          <a:endParaRPr lang="pt-BR"/>
        </a:p>
      </dgm:t>
    </dgm:pt>
    <dgm:pt modelId="{C7464760-37D8-40E6-BFA1-F3D5D7943F25}">
      <dgm:prSet phldrT="[Texto]"/>
      <dgm:spPr/>
      <dgm:t>
        <a:bodyPr/>
        <a:lstStyle/>
        <a:p>
          <a:r>
            <a:rPr lang="pt-BR" dirty="0" smtClean="0"/>
            <a:t>outros</a:t>
          </a:r>
        </a:p>
      </dgm:t>
    </dgm:pt>
    <dgm:pt modelId="{4DC884EF-A693-49C0-98B2-3235EBFAC8F7}" type="parTrans" cxnId="{31574571-2D55-4EE0-9E3E-48602A6C42A5}">
      <dgm:prSet/>
      <dgm:spPr/>
      <dgm:t>
        <a:bodyPr/>
        <a:lstStyle/>
        <a:p>
          <a:endParaRPr lang="pt-BR"/>
        </a:p>
      </dgm:t>
    </dgm:pt>
    <dgm:pt modelId="{C900C67B-B4DB-46C1-AF91-53D522171748}" type="sibTrans" cxnId="{31574571-2D55-4EE0-9E3E-48602A6C42A5}">
      <dgm:prSet/>
      <dgm:spPr/>
      <dgm:t>
        <a:bodyPr/>
        <a:lstStyle/>
        <a:p>
          <a:endParaRPr lang="pt-BR"/>
        </a:p>
      </dgm:t>
    </dgm:pt>
    <dgm:pt modelId="{956A998D-A596-4751-AB53-F7A1F0BF3EE6}">
      <dgm:prSet phldrT="[Texto]"/>
      <dgm:spPr/>
      <dgm:t>
        <a:bodyPr/>
        <a:lstStyle/>
        <a:p>
          <a:r>
            <a:rPr lang="pt-BR" dirty="0" smtClean="0"/>
            <a:t>Terminal de Carga</a:t>
          </a:r>
          <a:endParaRPr lang="pt-BR" dirty="0"/>
        </a:p>
      </dgm:t>
    </dgm:pt>
    <dgm:pt modelId="{7CB18B0B-D4AE-4B57-BBB1-1256F93383C8}" type="parTrans" cxnId="{1F9B1956-4B48-4E05-844D-482198EC91DD}">
      <dgm:prSet/>
      <dgm:spPr/>
      <dgm:t>
        <a:bodyPr/>
        <a:lstStyle/>
        <a:p>
          <a:endParaRPr lang="pt-BR"/>
        </a:p>
      </dgm:t>
    </dgm:pt>
    <dgm:pt modelId="{762D6F11-5F42-4A68-AB72-7859E6D22AEA}" type="sibTrans" cxnId="{1F9B1956-4B48-4E05-844D-482198EC91DD}">
      <dgm:prSet/>
      <dgm:spPr/>
      <dgm:t>
        <a:bodyPr/>
        <a:lstStyle/>
        <a:p>
          <a:endParaRPr lang="pt-BR"/>
        </a:p>
      </dgm:t>
    </dgm:pt>
    <dgm:pt modelId="{CAF6660A-DF20-47D3-8EF2-C2979FD60C42}" type="pres">
      <dgm:prSet presAssocID="{FE572C50-C195-4EA2-9087-3FB09751E1DC}" presName="Name0" presStyleCnt="0">
        <dgm:presLayoutVars>
          <dgm:chMax val="3"/>
          <dgm:chPref val="1"/>
          <dgm:dir/>
          <dgm:animLvl val="lvl"/>
          <dgm:resizeHandles/>
        </dgm:presLayoutVars>
      </dgm:prSet>
      <dgm:spPr/>
      <dgm:t>
        <a:bodyPr/>
        <a:lstStyle/>
        <a:p>
          <a:endParaRPr lang="pt-BR"/>
        </a:p>
      </dgm:t>
    </dgm:pt>
    <dgm:pt modelId="{3290556B-9385-45FD-9FEB-A3DFF20CB8D2}" type="pres">
      <dgm:prSet presAssocID="{FE572C50-C195-4EA2-9087-3FB09751E1DC}" presName="outerBox" presStyleCnt="0"/>
      <dgm:spPr/>
    </dgm:pt>
    <dgm:pt modelId="{9FE7F7B0-2221-46C8-8A63-A4B848E81D55}" type="pres">
      <dgm:prSet presAssocID="{FE572C50-C195-4EA2-9087-3FB09751E1DC}" presName="outerBoxParent" presStyleLbl="node1" presStyleIdx="0" presStyleCnt="3"/>
      <dgm:spPr/>
      <dgm:t>
        <a:bodyPr/>
        <a:lstStyle/>
        <a:p>
          <a:endParaRPr lang="pt-BR"/>
        </a:p>
      </dgm:t>
    </dgm:pt>
    <dgm:pt modelId="{52C77872-1796-43C0-8326-A0AC95D1ACD5}" type="pres">
      <dgm:prSet presAssocID="{FE572C50-C195-4EA2-9087-3FB09751E1DC}" presName="outerBoxChildren" presStyleCnt="0"/>
      <dgm:spPr/>
    </dgm:pt>
    <dgm:pt modelId="{CAA172F3-FDCB-4C6C-BC0C-0249BB286652}" type="pres">
      <dgm:prSet presAssocID="{017A2682-0D35-4388-9204-6A571D4228E5}" presName="oChild" presStyleLbl="fgAcc1" presStyleIdx="0" presStyleCnt="13">
        <dgm:presLayoutVars>
          <dgm:bulletEnabled val="1"/>
        </dgm:presLayoutVars>
      </dgm:prSet>
      <dgm:spPr/>
      <dgm:t>
        <a:bodyPr/>
        <a:lstStyle/>
        <a:p>
          <a:endParaRPr lang="pt-BR"/>
        </a:p>
      </dgm:t>
    </dgm:pt>
    <dgm:pt modelId="{358AC88E-5BB2-49E1-A704-140082A7822C}" type="pres">
      <dgm:prSet presAssocID="{0C58D163-7606-44E0-9F08-E0E55B162F3D}" presName="outerSibTrans" presStyleCnt="0"/>
      <dgm:spPr/>
    </dgm:pt>
    <dgm:pt modelId="{76DAE35A-FE59-41B8-B44F-720C78BD6D52}" type="pres">
      <dgm:prSet presAssocID="{956A998D-A596-4751-AB53-F7A1F0BF3EE6}" presName="oChild" presStyleLbl="fgAcc1" presStyleIdx="1" presStyleCnt="13">
        <dgm:presLayoutVars>
          <dgm:bulletEnabled val="1"/>
        </dgm:presLayoutVars>
      </dgm:prSet>
      <dgm:spPr/>
      <dgm:t>
        <a:bodyPr/>
        <a:lstStyle/>
        <a:p>
          <a:endParaRPr lang="pt-BR"/>
        </a:p>
      </dgm:t>
    </dgm:pt>
    <dgm:pt modelId="{E3265E70-E9C7-40A2-9A18-E961FEC33918}" type="pres">
      <dgm:prSet presAssocID="{762D6F11-5F42-4A68-AB72-7859E6D22AEA}" presName="outerSibTrans" presStyleCnt="0"/>
      <dgm:spPr/>
    </dgm:pt>
    <dgm:pt modelId="{9EE9CE44-50AB-44FB-8BB1-884DAAF0057B}" type="pres">
      <dgm:prSet presAssocID="{BC5459FC-FA2F-41F8-A169-330B1D45764D}" presName="oChild" presStyleLbl="fgAcc1" presStyleIdx="2" presStyleCnt="13">
        <dgm:presLayoutVars>
          <dgm:bulletEnabled val="1"/>
        </dgm:presLayoutVars>
      </dgm:prSet>
      <dgm:spPr/>
      <dgm:t>
        <a:bodyPr/>
        <a:lstStyle/>
        <a:p>
          <a:endParaRPr lang="pt-BR"/>
        </a:p>
      </dgm:t>
    </dgm:pt>
    <dgm:pt modelId="{C91AFA4C-B469-42C5-A78B-183D931E4B7D}" type="pres">
      <dgm:prSet presAssocID="{871DA237-4262-4C51-AED3-5220D10225E4}" presName="outerSibTrans" presStyleCnt="0"/>
      <dgm:spPr/>
    </dgm:pt>
    <dgm:pt modelId="{5FC6EE00-9A28-4D0C-999C-E1D11DB4A29C}" type="pres">
      <dgm:prSet presAssocID="{1BDE29D2-9DB8-4077-B35A-22AAE11D784E}" presName="oChild" presStyleLbl="fgAcc1" presStyleIdx="3" presStyleCnt="13">
        <dgm:presLayoutVars>
          <dgm:bulletEnabled val="1"/>
        </dgm:presLayoutVars>
      </dgm:prSet>
      <dgm:spPr/>
      <dgm:t>
        <a:bodyPr/>
        <a:lstStyle/>
        <a:p>
          <a:endParaRPr lang="pt-BR"/>
        </a:p>
      </dgm:t>
    </dgm:pt>
    <dgm:pt modelId="{820D570B-DB56-4F78-844F-B98C39E8FDB8}" type="pres">
      <dgm:prSet presAssocID="{14C15B7E-6FF8-47CC-B760-E8C59F7E004D}" presName="outerSibTrans" presStyleCnt="0"/>
      <dgm:spPr/>
    </dgm:pt>
    <dgm:pt modelId="{C3CA0063-BC80-46EA-A9F6-3AF460B8048A}" type="pres">
      <dgm:prSet presAssocID="{557DE218-3443-4C00-8975-AE2B66DD6C19}" presName="oChild" presStyleLbl="fgAcc1" presStyleIdx="4" presStyleCnt="13">
        <dgm:presLayoutVars>
          <dgm:bulletEnabled val="1"/>
        </dgm:presLayoutVars>
      </dgm:prSet>
      <dgm:spPr/>
      <dgm:t>
        <a:bodyPr/>
        <a:lstStyle/>
        <a:p>
          <a:endParaRPr lang="pt-BR"/>
        </a:p>
      </dgm:t>
    </dgm:pt>
    <dgm:pt modelId="{E6B0770E-9F7B-4CDD-876B-005F9947E981}" type="pres">
      <dgm:prSet presAssocID="{23A4C81D-8B45-4A25-AE0C-03873130D2E0}" presName="outerSibTrans" presStyleCnt="0"/>
      <dgm:spPr/>
    </dgm:pt>
    <dgm:pt modelId="{A0804A56-8A1A-423D-AF06-885E7AD3C949}" type="pres">
      <dgm:prSet presAssocID="{69E18C9A-A4CD-4266-B31F-F1DC03D3D14F}" presName="oChild" presStyleLbl="fgAcc1" presStyleIdx="5" presStyleCnt="13">
        <dgm:presLayoutVars>
          <dgm:bulletEnabled val="1"/>
        </dgm:presLayoutVars>
      </dgm:prSet>
      <dgm:spPr/>
      <dgm:t>
        <a:bodyPr/>
        <a:lstStyle/>
        <a:p>
          <a:endParaRPr lang="pt-BR"/>
        </a:p>
      </dgm:t>
    </dgm:pt>
    <dgm:pt modelId="{524919C9-4FE7-405B-9AFA-DCB6AFD39785}" type="pres">
      <dgm:prSet presAssocID="{6CCD85EC-8CD0-4547-933F-20F02AEE2FEC}" presName="outerSibTrans" presStyleCnt="0"/>
      <dgm:spPr/>
    </dgm:pt>
    <dgm:pt modelId="{B35FE15C-3566-4D04-B60B-4B87B27341CE}" type="pres">
      <dgm:prSet presAssocID="{63416C2F-6965-4AC2-8F2E-48C516F50A56}" presName="oChild" presStyleLbl="fgAcc1" presStyleIdx="6" presStyleCnt="13">
        <dgm:presLayoutVars>
          <dgm:bulletEnabled val="1"/>
        </dgm:presLayoutVars>
      </dgm:prSet>
      <dgm:spPr/>
      <dgm:t>
        <a:bodyPr/>
        <a:lstStyle/>
        <a:p>
          <a:endParaRPr lang="pt-BR"/>
        </a:p>
      </dgm:t>
    </dgm:pt>
    <dgm:pt modelId="{E188CED5-E33D-44AC-B1C6-97E2F1E7B551}" type="pres">
      <dgm:prSet presAssocID="{FE572C50-C195-4EA2-9087-3FB09751E1DC}" presName="middleBox" presStyleCnt="0"/>
      <dgm:spPr/>
    </dgm:pt>
    <dgm:pt modelId="{94AE7747-E30D-4802-8DD4-5DEAB9DFDAA0}" type="pres">
      <dgm:prSet presAssocID="{FE572C50-C195-4EA2-9087-3FB09751E1DC}" presName="middleBoxParent" presStyleLbl="node1" presStyleIdx="1" presStyleCnt="3"/>
      <dgm:spPr/>
      <dgm:t>
        <a:bodyPr/>
        <a:lstStyle/>
        <a:p>
          <a:endParaRPr lang="pt-BR"/>
        </a:p>
      </dgm:t>
    </dgm:pt>
    <dgm:pt modelId="{8A565113-DB29-4F5B-9263-EB9CD323C9E7}" type="pres">
      <dgm:prSet presAssocID="{FE572C50-C195-4EA2-9087-3FB09751E1DC}" presName="middleBoxChildren" presStyleCnt="0"/>
      <dgm:spPr/>
    </dgm:pt>
    <dgm:pt modelId="{EE769BEE-DD6A-4D2F-BC76-1520FE9D662F}" type="pres">
      <dgm:prSet presAssocID="{C444F0B1-ABFF-4546-9B53-2AA1A33F459A}" presName="mChild" presStyleLbl="fgAcc1" presStyleIdx="7" presStyleCnt="13">
        <dgm:presLayoutVars>
          <dgm:bulletEnabled val="1"/>
        </dgm:presLayoutVars>
      </dgm:prSet>
      <dgm:spPr/>
      <dgm:t>
        <a:bodyPr/>
        <a:lstStyle/>
        <a:p>
          <a:endParaRPr lang="pt-BR"/>
        </a:p>
      </dgm:t>
    </dgm:pt>
    <dgm:pt modelId="{C04C076E-8C4F-4729-9F5F-F6C19D45E177}" type="pres">
      <dgm:prSet presAssocID="{46DDB724-B638-46DF-BFC2-9485EBCD9C6E}" presName="middleSibTrans" presStyleCnt="0"/>
      <dgm:spPr/>
    </dgm:pt>
    <dgm:pt modelId="{5629E39E-45CE-4B7C-A901-F538A7B3CECC}" type="pres">
      <dgm:prSet presAssocID="{08112B81-EB73-4D77-9D79-F5A88644B169}" presName="mChild" presStyleLbl="fgAcc1" presStyleIdx="8" presStyleCnt="13">
        <dgm:presLayoutVars>
          <dgm:bulletEnabled val="1"/>
        </dgm:presLayoutVars>
      </dgm:prSet>
      <dgm:spPr/>
      <dgm:t>
        <a:bodyPr/>
        <a:lstStyle/>
        <a:p>
          <a:endParaRPr lang="pt-BR"/>
        </a:p>
      </dgm:t>
    </dgm:pt>
    <dgm:pt modelId="{7A9F4C32-3B4B-4569-9913-79FCC6553E37}" type="pres">
      <dgm:prSet presAssocID="{80545AFD-225E-4D4C-8D58-8F998B3C19A0}" presName="middleSibTrans" presStyleCnt="0"/>
      <dgm:spPr/>
    </dgm:pt>
    <dgm:pt modelId="{51D51D9A-8998-4297-818A-B79DBADF1E27}" type="pres">
      <dgm:prSet presAssocID="{C5D05B8D-491D-4902-A5F3-201363FB598A}" presName="mChild" presStyleLbl="fgAcc1" presStyleIdx="9" presStyleCnt="13">
        <dgm:presLayoutVars>
          <dgm:bulletEnabled val="1"/>
        </dgm:presLayoutVars>
      </dgm:prSet>
      <dgm:spPr/>
      <dgm:t>
        <a:bodyPr/>
        <a:lstStyle/>
        <a:p>
          <a:endParaRPr lang="pt-BR"/>
        </a:p>
      </dgm:t>
    </dgm:pt>
    <dgm:pt modelId="{69427F6F-8591-41A4-ABC9-D11CC6FA6925}" type="pres">
      <dgm:prSet presAssocID="{F4016A33-43CF-4CA4-9463-33DD78F2B8FB}" presName="middleSibTrans" presStyleCnt="0"/>
      <dgm:spPr/>
    </dgm:pt>
    <dgm:pt modelId="{18DEC685-D140-4E9E-8958-76B6E8BE5749}" type="pres">
      <dgm:prSet presAssocID="{C7464760-37D8-40E6-BFA1-F3D5D7943F25}" presName="mChild" presStyleLbl="fgAcc1" presStyleIdx="10" presStyleCnt="13">
        <dgm:presLayoutVars>
          <dgm:bulletEnabled val="1"/>
        </dgm:presLayoutVars>
      </dgm:prSet>
      <dgm:spPr/>
      <dgm:t>
        <a:bodyPr/>
        <a:lstStyle/>
        <a:p>
          <a:endParaRPr lang="pt-BR"/>
        </a:p>
      </dgm:t>
    </dgm:pt>
    <dgm:pt modelId="{B5EC85BD-9553-464F-91D4-ACD70444FA27}" type="pres">
      <dgm:prSet presAssocID="{FE572C50-C195-4EA2-9087-3FB09751E1DC}" presName="centerBox" presStyleCnt="0"/>
      <dgm:spPr/>
    </dgm:pt>
    <dgm:pt modelId="{325B04D6-0CAE-4A52-A673-B17940B305FB}" type="pres">
      <dgm:prSet presAssocID="{FE572C50-C195-4EA2-9087-3FB09751E1DC}" presName="centerBoxParent" presStyleLbl="node1" presStyleIdx="2" presStyleCnt="3"/>
      <dgm:spPr/>
      <dgm:t>
        <a:bodyPr/>
        <a:lstStyle/>
        <a:p>
          <a:endParaRPr lang="pt-BR"/>
        </a:p>
      </dgm:t>
    </dgm:pt>
    <dgm:pt modelId="{FF84C9B4-F104-4ABF-8F0E-16144190696D}" type="pres">
      <dgm:prSet presAssocID="{FE572C50-C195-4EA2-9087-3FB09751E1DC}" presName="centerBoxChildren" presStyleCnt="0"/>
      <dgm:spPr/>
    </dgm:pt>
    <dgm:pt modelId="{693CB83B-5D1C-425B-A0FF-622FC50C93D0}" type="pres">
      <dgm:prSet presAssocID="{F1705312-56F3-4C76-8436-21B60F562B47}" presName="cChild" presStyleLbl="fgAcc1" presStyleIdx="11" presStyleCnt="13">
        <dgm:presLayoutVars>
          <dgm:bulletEnabled val="1"/>
        </dgm:presLayoutVars>
      </dgm:prSet>
      <dgm:spPr/>
      <dgm:t>
        <a:bodyPr/>
        <a:lstStyle/>
        <a:p>
          <a:endParaRPr lang="pt-BR"/>
        </a:p>
      </dgm:t>
    </dgm:pt>
    <dgm:pt modelId="{D709F65F-8BC0-46BE-B2BE-F34D510B7DFB}" type="pres">
      <dgm:prSet presAssocID="{E1321180-7177-4C86-9C4D-F37975E672EC}" presName="centerSibTrans" presStyleCnt="0"/>
      <dgm:spPr/>
    </dgm:pt>
    <dgm:pt modelId="{C6C4E5B1-D044-43AF-97A1-26FA348BD4A7}" type="pres">
      <dgm:prSet presAssocID="{E5E1D004-894D-4434-8E20-FFF2099950D7}" presName="cChild" presStyleLbl="fgAcc1" presStyleIdx="12" presStyleCnt="13">
        <dgm:presLayoutVars>
          <dgm:bulletEnabled val="1"/>
        </dgm:presLayoutVars>
      </dgm:prSet>
      <dgm:spPr/>
      <dgm:t>
        <a:bodyPr/>
        <a:lstStyle/>
        <a:p>
          <a:endParaRPr lang="pt-BR"/>
        </a:p>
      </dgm:t>
    </dgm:pt>
  </dgm:ptLst>
  <dgm:cxnLst>
    <dgm:cxn modelId="{C560C42D-8DFA-4F3C-891E-CF2A5EB60BF5}" srcId="{C7883720-3710-4D3F-9381-2A937A49925D}" destId="{017A2682-0D35-4388-9204-6A571D4228E5}" srcOrd="0" destOrd="0" parTransId="{8322287F-DEFA-41F7-BF54-207A7D004366}" sibTransId="{0C58D163-7606-44E0-9F08-E0E55B162F3D}"/>
    <dgm:cxn modelId="{9AFF483C-AF43-4D56-B215-D6937598CB7E}" type="presOf" srcId="{557DE218-3443-4C00-8975-AE2B66DD6C19}" destId="{C3CA0063-BC80-46EA-A9F6-3AF460B8048A}" srcOrd="0" destOrd="0" presId="urn:microsoft.com/office/officeart/2005/8/layout/target2"/>
    <dgm:cxn modelId="{4D62E6A1-F4E4-448A-B824-0418AA2F5EDD}" srcId="{C7883720-3710-4D3F-9381-2A937A49925D}" destId="{63416C2F-6965-4AC2-8F2E-48C516F50A56}" srcOrd="6" destOrd="0" parTransId="{93814AFD-3D2D-4810-A7AB-07A07A053F44}" sibTransId="{C584F4FB-FAE8-4445-8633-E5EEF6A3EDC3}"/>
    <dgm:cxn modelId="{EC0D1030-BA2F-4131-9372-C6169D8CAAB5}" srcId="{FE572C50-C195-4EA2-9087-3FB09751E1DC}" destId="{AB3AA6E7-27EB-42BD-94EA-7A5BAD0E5EED}" srcOrd="1" destOrd="0" parTransId="{F1DC7439-83F3-429D-9B1B-3C8ECC934349}" sibTransId="{883FD710-8826-41CB-938F-15CBA2A98E7E}"/>
    <dgm:cxn modelId="{FD865D2F-961D-4162-8BCE-1576740EAFD1}" srcId="{3EBAFD52-55A2-4684-A792-C397750F69D1}" destId="{E5E1D004-894D-4434-8E20-FFF2099950D7}" srcOrd="1" destOrd="0" parTransId="{BE58E9C9-ACB4-4ED6-BE21-F54EC65C342A}" sibTransId="{59CA5EB2-BD5B-4D5D-9E21-2FE7168A92F0}"/>
    <dgm:cxn modelId="{81F0655E-EE7E-424C-894A-C1658A4CE538}" type="presOf" srcId="{FE572C50-C195-4EA2-9087-3FB09751E1DC}" destId="{CAF6660A-DF20-47D3-8EF2-C2979FD60C42}" srcOrd="0" destOrd="0" presId="urn:microsoft.com/office/officeart/2005/8/layout/target2"/>
    <dgm:cxn modelId="{720F13A9-6208-4CC2-B694-7D1F0654903F}" type="presOf" srcId="{F1705312-56F3-4C76-8436-21B60F562B47}" destId="{693CB83B-5D1C-425B-A0FF-622FC50C93D0}" srcOrd="0" destOrd="0" presId="urn:microsoft.com/office/officeart/2005/8/layout/target2"/>
    <dgm:cxn modelId="{E9CB9A8F-B2FA-423C-9179-25717E9BB36B}" srcId="{C7883720-3710-4D3F-9381-2A937A49925D}" destId="{1BDE29D2-9DB8-4077-B35A-22AAE11D784E}" srcOrd="3" destOrd="0" parTransId="{87D3DAA0-CDE7-4D85-BC83-91A070B3CD3B}" sibTransId="{14C15B7E-6FF8-47CC-B760-E8C59F7E004D}"/>
    <dgm:cxn modelId="{22D26BEF-CB17-4EEE-B583-6307F23C84F3}" type="presOf" srcId="{08112B81-EB73-4D77-9D79-F5A88644B169}" destId="{5629E39E-45CE-4B7C-A901-F538A7B3CECC}" srcOrd="0" destOrd="0" presId="urn:microsoft.com/office/officeart/2005/8/layout/target2"/>
    <dgm:cxn modelId="{2CCD1BD1-4254-4AFE-A50C-D8F19E92D22D}" type="presOf" srcId="{E5E1D004-894D-4434-8E20-FFF2099950D7}" destId="{C6C4E5B1-D044-43AF-97A1-26FA348BD4A7}" srcOrd="0" destOrd="0" presId="urn:microsoft.com/office/officeart/2005/8/layout/target2"/>
    <dgm:cxn modelId="{984D5716-289A-4049-B495-6A48A3D80459}" type="presOf" srcId="{AB3AA6E7-27EB-42BD-94EA-7A5BAD0E5EED}" destId="{94AE7747-E30D-4802-8DD4-5DEAB9DFDAA0}" srcOrd="0" destOrd="0" presId="urn:microsoft.com/office/officeart/2005/8/layout/target2"/>
    <dgm:cxn modelId="{54120285-39DE-483A-9F3E-EC6F22D42C67}" type="presOf" srcId="{956A998D-A596-4751-AB53-F7A1F0BF3EE6}" destId="{76DAE35A-FE59-41B8-B44F-720C78BD6D52}" srcOrd="0" destOrd="0" presId="urn:microsoft.com/office/officeart/2005/8/layout/target2"/>
    <dgm:cxn modelId="{11DBCBF0-C780-4A20-BC2F-0E7BFBF5E693}" srcId="{FE572C50-C195-4EA2-9087-3FB09751E1DC}" destId="{C7883720-3710-4D3F-9381-2A937A49925D}" srcOrd="0" destOrd="0" parTransId="{4E2CAD4E-8F08-4E67-B56A-EA2B89A57C92}" sibTransId="{8CED6208-916D-448B-8CAC-0B399893B7CB}"/>
    <dgm:cxn modelId="{27E10357-2680-4CA7-AE27-D3BC25FAB949}" srcId="{C7883720-3710-4D3F-9381-2A937A49925D}" destId="{69E18C9A-A4CD-4266-B31F-F1DC03D3D14F}" srcOrd="5" destOrd="0" parTransId="{EEA78C9C-DAA7-439D-BC70-6A22592FC0A5}" sibTransId="{6CCD85EC-8CD0-4547-933F-20F02AEE2FEC}"/>
    <dgm:cxn modelId="{69214D00-2660-402C-A4AC-6E267B2425AF}" type="presOf" srcId="{C7883720-3710-4D3F-9381-2A937A49925D}" destId="{9FE7F7B0-2221-46C8-8A63-A4B848E81D55}" srcOrd="0" destOrd="0" presId="urn:microsoft.com/office/officeart/2005/8/layout/target2"/>
    <dgm:cxn modelId="{4E1BE08F-131F-45F8-A971-08EB518A9B2E}" srcId="{AB3AA6E7-27EB-42BD-94EA-7A5BAD0E5EED}" destId="{C444F0B1-ABFF-4546-9B53-2AA1A33F459A}" srcOrd="0" destOrd="0" parTransId="{679CDE4D-9B8E-4CAD-A163-29F6A50D318E}" sibTransId="{46DDB724-B638-46DF-BFC2-9485EBCD9C6E}"/>
    <dgm:cxn modelId="{969659D3-A618-4A86-924E-2C6918736208}" srcId="{C7883720-3710-4D3F-9381-2A937A49925D}" destId="{557DE218-3443-4C00-8975-AE2B66DD6C19}" srcOrd="4" destOrd="0" parTransId="{0FB05698-0B01-4914-974E-FBFCD9EA717E}" sibTransId="{23A4C81D-8B45-4A25-AE0C-03873130D2E0}"/>
    <dgm:cxn modelId="{3D1A3C18-6A61-4719-8BF2-5BD990FE9823}" type="presOf" srcId="{C5D05B8D-491D-4902-A5F3-201363FB598A}" destId="{51D51D9A-8998-4297-818A-B79DBADF1E27}" srcOrd="0" destOrd="0" presId="urn:microsoft.com/office/officeart/2005/8/layout/target2"/>
    <dgm:cxn modelId="{E69A0725-1548-41A4-834E-8B91281BE7DC}" srcId="{3EBAFD52-55A2-4684-A792-C397750F69D1}" destId="{F1705312-56F3-4C76-8436-21B60F562B47}" srcOrd="0" destOrd="0" parTransId="{6227089C-A6ED-4345-BCB0-96F2C39E6967}" sibTransId="{E1321180-7177-4C86-9C4D-F37975E672EC}"/>
    <dgm:cxn modelId="{F8DA4CBD-A851-4196-9EFE-F908CCDF89A9}" srcId="{AB3AA6E7-27EB-42BD-94EA-7A5BAD0E5EED}" destId="{08112B81-EB73-4D77-9D79-F5A88644B169}" srcOrd="1" destOrd="0" parTransId="{56C60624-FA15-4C25-B2CA-B845B1BCE2D6}" sibTransId="{80545AFD-225E-4D4C-8D58-8F998B3C19A0}"/>
    <dgm:cxn modelId="{41391633-2D91-493F-B641-26F49AA8E0E7}" type="presOf" srcId="{69E18C9A-A4CD-4266-B31F-F1DC03D3D14F}" destId="{A0804A56-8A1A-423D-AF06-885E7AD3C949}" srcOrd="0" destOrd="0" presId="urn:microsoft.com/office/officeart/2005/8/layout/target2"/>
    <dgm:cxn modelId="{BC4AA38C-2D54-4640-885A-922219B4C8AC}" srcId="{FE572C50-C195-4EA2-9087-3FB09751E1DC}" destId="{3EBAFD52-55A2-4684-A792-C397750F69D1}" srcOrd="2" destOrd="0" parTransId="{B7783386-B2F9-483F-9680-9BB5D1164DAD}" sibTransId="{DD237B5A-329A-4423-ACF8-0EC1D8280864}"/>
    <dgm:cxn modelId="{31574571-2D55-4EE0-9E3E-48602A6C42A5}" srcId="{AB3AA6E7-27EB-42BD-94EA-7A5BAD0E5EED}" destId="{C7464760-37D8-40E6-BFA1-F3D5D7943F25}" srcOrd="3" destOrd="0" parTransId="{4DC884EF-A693-49C0-98B2-3235EBFAC8F7}" sibTransId="{C900C67B-B4DB-46C1-AF91-53D522171748}"/>
    <dgm:cxn modelId="{32F1E861-3B7C-46B5-B40D-FC84BD957812}" type="presOf" srcId="{C7464760-37D8-40E6-BFA1-F3D5D7943F25}" destId="{18DEC685-D140-4E9E-8958-76B6E8BE5749}" srcOrd="0" destOrd="0" presId="urn:microsoft.com/office/officeart/2005/8/layout/target2"/>
    <dgm:cxn modelId="{F65ACD8A-2A14-4330-AF1B-8B4D49D29FA6}" srcId="{C7883720-3710-4D3F-9381-2A937A49925D}" destId="{BC5459FC-FA2F-41F8-A169-330B1D45764D}" srcOrd="2" destOrd="0" parTransId="{25BFC5C6-A373-4862-80C0-2C0E3D35CF65}" sibTransId="{871DA237-4262-4C51-AED3-5220D10225E4}"/>
    <dgm:cxn modelId="{1F9B1956-4B48-4E05-844D-482198EC91DD}" srcId="{C7883720-3710-4D3F-9381-2A937A49925D}" destId="{956A998D-A596-4751-AB53-F7A1F0BF3EE6}" srcOrd="1" destOrd="0" parTransId="{7CB18B0B-D4AE-4B57-BBB1-1256F93383C8}" sibTransId="{762D6F11-5F42-4A68-AB72-7859E6D22AEA}"/>
    <dgm:cxn modelId="{70B3F60B-3891-42AC-8BDA-37F92825C235}" type="presOf" srcId="{3EBAFD52-55A2-4684-A792-C397750F69D1}" destId="{325B04D6-0CAE-4A52-A673-B17940B305FB}" srcOrd="0" destOrd="0" presId="urn:microsoft.com/office/officeart/2005/8/layout/target2"/>
    <dgm:cxn modelId="{91D44496-54FD-4814-9DB4-FDADDC9CECD7}" type="presOf" srcId="{BC5459FC-FA2F-41F8-A169-330B1D45764D}" destId="{9EE9CE44-50AB-44FB-8BB1-884DAAF0057B}" srcOrd="0" destOrd="0" presId="urn:microsoft.com/office/officeart/2005/8/layout/target2"/>
    <dgm:cxn modelId="{70586377-0C52-4FCF-ADCF-1D840E2CBB90}" type="presOf" srcId="{63416C2F-6965-4AC2-8F2E-48C516F50A56}" destId="{B35FE15C-3566-4D04-B60B-4B87B27341CE}" srcOrd="0" destOrd="0" presId="urn:microsoft.com/office/officeart/2005/8/layout/target2"/>
    <dgm:cxn modelId="{827F65D6-65BF-480F-BE8C-2C7FC0A0995B}" type="presOf" srcId="{1BDE29D2-9DB8-4077-B35A-22AAE11D784E}" destId="{5FC6EE00-9A28-4D0C-999C-E1D11DB4A29C}" srcOrd="0" destOrd="0" presId="urn:microsoft.com/office/officeart/2005/8/layout/target2"/>
    <dgm:cxn modelId="{C481BBE7-D677-44B5-BD4F-A5CE59DF8350}" type="presOf" srcId="{C444F0B1-ABFF-4546-9B53-2AA1A33F459A}" destId="{EE769BEE-DD6A-4D2F-BC76-1520FE9D662F}" srcOrd="0" destOrd="0" presId="urn:microsoft.com/office/officeart/2005/8/layout/target2"/>
    <dgm:cxn modelId="{1CDDEDD5-1ECA-4A7D-AEBB-C454A0AB0559}" type="presOf" srcId="{017A2682-0D35-4388-9204-6A571D4228E5}" destId="{CAA172F3-FDCB-4C6C-BC0C-0249BB286652}" srcOrd="0" destOrd="0" presId="urn:microsoft.com/office/officeart/2005/8/layout/target2"/>
    <dgm:cxn modelId="{A54799A8-4EE2-48FB-A9C9-029E1038459D}" srcId="{AB3AA6E7-27EB-42BD-94EA-7A5BAD0E5EED}" destId="{C5D05B8D-491D-4902-A5F3-201363FB598A}" srcOrd="2" destOrd="0" parTransId="{A7BB3CE1-7532-4ECF-B70D-9D195028EE60}" sibTransId="{F4016A33-43CF-4CA4-9463-33DD78F2B8FB}"/>
    <dgm:cxn modelId="{7158F313-9971-4FC6-90DA-2F39E813733A}" type="presParOf" srcId="{CAF6660A-DF20-47D3-8EF2-C2979FD60C42}" destId="{3290556B-9385-45FD-9FEB-A3DFF20CB8D2}" srcOrd="0" destOrd="0" presId="urn:microsoft.com/office/officeart/2005/8/layout/target2"/>
    <dgm:cxn modelId="{94145850-800D-45A4-B13B-819D701BD07F}" type="presParOf" srcId="{3290556B-9385-45FD-9FEB-A3DFF20CB8D2}" destId="{9FE7F7B0-2221-46C8-8A63-A4B848E81D55}" srcOrd="0" destOrd="0" presId="urn:microsoft.com/office/officeart/2005/8/layout/target2"/>
    <dgm:cxn modelId="{ABDAE162-DD94-488F-BE8D-DE553AC0C2BA}" type="presParOf" srcId="{3290556B-9385-45FD-9FEB-A3DFF20CB8D2}" destId="{52C77872-1796-43C0-8326-A0AC95D1ACD5}" srcOrd="1" destOrd="0" presId="urn:microsoft.com/office/officeart/2005/8/layout/target2"/>
    <dgm:cxn modelId="{A2DF6719-89F9-48E3-86CD-E6AEC9F84423}" type="presParOf" srcId="{52C77872-1796-43C0-8326-A0AC95D1ACD5}" destId="{CAA172F3-FDCB-4C6C-BC0C-0249BB286652}" srcOrd="0" destOrd="0" presId="urn:microsoft.com/office/officeart/2005/8/layout/target2"/>
    <dgm:cxn modelId="{9D575CB3-FB26-4599-BEDE-6FB793064584}" type="presParOf" srcId="{52C77872-1796-43C0-8326-A0AC95D1ACD5}" destId="{358AC88E-5BB2-49E1-A704-140082A7822C}" srcOrd="1" destOrd="0" presId="urn:microsoft.com/office/officeart/2005/8/layout/target2"/>
    <dgm:cxn modelId="{4388B0F9-3E5F-4F5C-A6BC-83D94F5342C5}" type="presParOf" srcId="{52C77872-1796-43C0-8326-A0AC95D1ACD5}" destId="{76DAE35A-FE59-41B8-B44F-720C78BD6D52}" srcOrd="2" destOrd="0" presId="urn:microsoft.com/office/officeart/2005/8/layout/target2"/>
    <dgm:cxn modelId="{8E677465-17F7-4EC5-A168-6278E2575989}" type="presParOf" srcId="{52C77872-1796-43C0-8326-A0AC95D1ACD5}" destId="{E3265E70-E9C7-40A2-9A18-E961FEC33918}" srcOrd="3" destOrd="0" presId="urn:microsoft.com/office/officeart/2005/8/layout/target2"/>
    <dgm:cxn modelId="{21FA0A01-EBD8-43C6-8738-4D6E067AC9EC}" type="presParOf" srcId="{52C77872-1796-43C0-8326-A0AC95D1ACD5}" destId="{9EE9CE44-50AB-44FB-8BB1-884DAAF0057B}" srcOrd="4" destOrd="0" presId="urn:microsoft.com/office/officeart/2005/8/layout/target2"/>
    <dgm:cxn modelId="{C9BB8720-25F9-44A3-A9E1-F76A43AC5C96}" type="presParOf" srcId="{52C77872-1796-43C0-8326-A0AC95D1ACD5}" destId="{C91AFA4C-B469-42C5-A78B-183D931E4B7D}" srcOrd="5" destOrd="0" presId="urn:microsoft.com/office/officeart/2005/8/layout/target2"/>
    <dgm:cxn modelId="{A72BC0B1-95BD-4CF7-8A41-EF8E6ADAC775}" type="presParOf" srcId="{52C77872-1796-43C0-8326-A0AC95D1ACD5}" destId="{5FC6EE00-9A28-4D0C-999C-E1D11DB4A29C}" srcOrd="6" destOrd="0" presId="urn:microsoft.com/office/officeart/2005/8/layout/target2"/>
    <dgm:cxn modelId="{0D3BB779-F44E-4365-B3A9-0D9172831E2D}" type="presParOf" srcId="{52C77872-1796-43C0-8326-A0AC95D1ACD5}" destId="{820D570B-DB56-4F78-844F-B98C39E8FDB8}" srcOrd="7" destOrd="0" presId="urn:microsoft.com/office/officeart/2005/8/layout/target2"/>
    <dgm:cxn modelId="{10EC7A3A-75E5-49C0-8F85-96305C8C8D08}" type="presParOf" srcId="{52C77872-1796-43C0-8326-A0AC95D1ACD5}" destId="{C3CA0063-BC80-46EA-A9F6-3AF460B8048A}" srcOrd="8" destOrd="0" presId="urn:microsoft.com/office/officeart/2005/8/layout/target2"/>
    <dgm:cxn modelId="{82D2AD45-6D3A-4D3E-8ECD-94733D978883}" type="presParOf" srcId="{52C77872-1796-43C0-8326-A0AC95D1ACD5}" destId="{E6B0770E-9F7B-4CDD-876B-005F9947E981}" srcOrd="9" destOrd="0" presId="urn:microsoft.com/office/officeart/2005/8/layout/target2"/>
    <dgm:cxn modelId="{2A10B546-FD9E-4BD5-8109-B0BEDCFB0115}" type="presParOf" srcId="{52C77872-1796-43C0-8326-A0AC95D1ACD5}" destId="{A0804A56-8A1A-423D-AF06-885E7AD3C949}" srcOrd="10" destOrd="0" presId="urn:microsoft.com/office/officeart/2005/8/layout/target2"/>
    <dgm:cxn modelId="{593FFC90-3BE6-4E12-AAAF-448E4BFF952B}" type="presParOf" srcId="{52C77872-1796-43C0-8326-A0AC95D1ACD5}" destId="{524919C9-4FE7-405B-9AFA-DCB6AFD39785}" srcOrd="11" destOrd="0" presId="urn:microsoft.com/office/officeart/2005/8/layout/target2"/>
    <dgm:cxn modelId="{71EDA7C6-069E-48FE-A832-95DAB0D391BA}" type="presParOf" srcId="{52C77872-1796-43C0-8326-A0AC95D1ACD5}" destId="{B35FE15C-3566-4D04-B60B-4B87B27341CE}" srcOrd="12" destOrd="0" presId="urn:microsoft.com/office/officeart/2005/8/layout/target2"/>
    <dgm:cxn modelId="{7894D379-861D-4557-9283-373305C403A8}" type="presParOf" srcId="{CAF6660A-DF20-47D3-8EF2-C2979FD60C42}" destId="{E188CED5-E33D-44AC-B1C6-97E2F1E7B551}" srcOrd="1" destOrd="0" presId="urn:microsoft.com/office/officeart/2005/8/layout/target2"/>
    <dgm:cxn modelId="{5FB4185D-EDCF-447C-945B-219E1E40A0AC}" type="presParOf" srcId="{E188CED5-E33D-44AC-B1C6-97E2F1E7B551}" destId="{94AE7747-E30D-4802-8DD4-5DEAB9DFDAA0}" srcOrd="0" destOrd="0" presId="urn:microsoft.com/office/officeart/2005/8/layout/target2"/>
    <dgm:cxn modelId="{A276AF1A-CCEC-4DA6-9515-53484E0811BB}" type="presParOf" srcId="{E188CED5-E33D-44AC-B1C6-97E2F1E7B551}" destId="{8A565113-DB29-4F5B-9263-EB9CD323C9E7}" srcOrd="1" destOrd="0" presId="urn:microsoft.com/office/officeart/2005/8/layout/target2"/>
    <dgm:cxn modelId="{634026A7-CFD7-4BCF-BEFC-ADAB27E9A8CD}" type="presParOf" srcId="{8A565113-DB29-4F5B-9263-EB9CD323C9E7}" destId="{EE769BEE-DD6A-4D2F-BC76-1520FE9D662F}" srcOrd="0" destOrd="0" presId="urn:microsoft.com/office/officeart/2005/8/layout/target2"/>
    <dgm:cxn modelId="{1D8FE4A9-AE06-410D-8B89-2C15A1480430}" type="presParOf" srcId="{8A565113-DB29-4F5B-9263-EB9CD323C9E7}" destId="{C04C076E-8C4F-4729-9F5F-F6C19D45E177}" srcOrd="1" destOrd="0" presId="urn:microsoft.com/office/officeart/2005/8/layout/target2"/>
    <dgm:cxn modelId="{3D143054-1516-4D3D-A240-EDEBB59B031E}" type="presParOf" srcId="{8A565113-DB29-4F5B-9263-EB9CD323C9E7}" destId="{5629E39E-45CE-4B7C-A901-F538A7B3CECC}" srcOrd="2" destOrd="0" presId="urn:microsoft.com/office/officeart/2005/8/layout/target2"/>
    <dgm:cxn modelId="{7EAED4AB-4D59-48D0-ADE8-5ABCFC671675}" type="presParOf" srcId="{8A565113-DB29-4F5B-9263-EB9CD323C9E7}" destId="{7A9F4C32-3B4B-4569-9913-79FCC6553E37}" srcOrd="3" destOrd="0" presId="urn:microsoft.com/office/officeart/2005/8/layout/target2"/>
    <dgm:cxn modelId="{44093E52-7F28-4FCC-AF9C-709906B99893}" type="presParOf" srcId="{8A565113-DB29-4F5B-9263-EB9CD323C9E7}" destId="{51D51D9A-8998-4297-818A-B79DBADF1E27}" srcOrd="4" destOrd="0" presId="urn:microsoft.com/office/officeart/2005/8/layout/target2"/>
    <dgm:cxn modelId="{475A7572-BFD9-4B2C-AD3F-41649D53D9EC}" type="presParOf" srcId="{8A565113-DB29-4F5B-9263-EB9CD323C9E7}" destId="{69427F6F-8591-41A4-ABC9-D11CC6FA6925}" srcOrd="5" destOrd="0" presId="urn:microsoft.com/office/officeart/2005/8/layout/target2"/>
    <dgm:cxn modelId="{C59168A6-5960-4BF6-9E84-9447620F6105}" type="presParOf" srcId="{8A565113-DB29-4F5B-9263-EB9CD323C9E7}" destId="{18DEC685-D140-4E9E-8958-76B6E8BE5749}" srcOrd="6" destOrd="0" presId="urn:microsoft.com/office/officeart/2005/8/layout/target2"/>
    <dgm:cxn modelId="{F7228B12-7CE9-4CCB-B275-76DEB1FF6A14}" type="presParOf" srcId="{CAF6660A-DF20-47D3-8EF2-C2979FD60C42}" destId="{B5EC85BD-9553-464F-91D4-ACD70444FA27}" srcOrd="2" destOrd="0" presId="urn:microsoft.com/office/officeart/2005/8/layout/target2"/>
    <dgm:cxn modelId="{C61CE61D-D3E9-4966-851A-7118F4C2AB1B}" type="presParOf" srcId="{B5EC85BD-9553-464F-91D4-ACD70444FA27}" destId="{325B04D6-0CAE-4A52-A673-B17940B305FB}" srcOrd="0" destOrd="0" presId="urn:microsoft.com/office/officeart/2005/8/layout/target2"/>
    <dgm:cxn modelId="{B83AB711-7CDF-4972-80E0-1C560AF00930}" type="presParOf" srcId="{B5EC85BD-9553-464F-91D4-ACD70444FA27}" destId="{FF84C9B4-F104-4ABF-8F0E-16144190696D}" srcOrd="1" destOrd="0" presId="urn:microsoft.com/office/officeart/2005/8/layout/target2"/>
    <dgm:cxn modelId="{0FD95F96-36E8-41BB-9384-7EFADE669DE1}" type="presParOf" srcId="{FF84C9B4-F104-4ABF-8F0E-16144190696D}" destId="{693CB83B-5D1C-425B-A0FF-622FC50C93D0}" srcOrd="0" destOrd="0" presId="urn:microsoft.com/office/officeart/2005/8/layout/target2"/>
    <dgm:cxn modelId="{1EA01F93-6EA7-4CBB-80D5-1D58DFE8586A}" type="presParOf" srcId="{FF84C9B4-F104-4ABF-8F0E-16144190696D}" destId="{D709F65F-8BC0-46BE-B2BE-F34D510B7DFB}" srcOrd="1" destOrd="0" presId="urn:microsoft.com/office/officeart/2005/8/layout/target2"/>
    <dgm:cxn modelId="{87F0009D-EB73-43BA-95E1-0459472CAF1F}" type="presParOf" srcId="{FF84C9B4-F104-4ABF-8F0E-16144190696D}" destId="{C6C4E5B1-D044-43AF-97A1-26FA348BD4A7}" srcOrd="2"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9ACC1DA-EAC9-4AA0-B218-651C7F3B054E}" type="doc">
      <dgm:prSet loTypeId="urn:microsoft.com/office/officeart/2008/layout/AlternatingPictureBlocks" loCatId="list" qsTypeId="urn:microsoft.com/office/officeart/2005/8/quickstyle/simple1" qsCatId="simple" csTypeId="urn:microsoft.com/office/officeart/2005/8/colors/accent1_2" csCatId="accent1" phldr="1"/>
      <dgm:spPr/>
    </dgm:pt>
    <dgm:pt modelId="{87C76496-5FFB-412E-BD0B-EF88528E27FE}">
      <dgm:prSet phldrT="[Texto]"/>
      <dgm:spPr/>
      <dgm:t>
        <a:bodyPr/>
        <a:lstStyle/>
        <a:p>
          <a:r>
            <a:rPr lang="pt-BR" dirty="0" smtClean="0"/>
            <a:t>Consenso entre 27 estados e 22 órgãos anuentes</a:t>
          </a:r>
          <a:endParaRPr lang="pt-BR" dirty="0"/>
        </a:p>
      </dgm:t>
    </dgm:pt>
    <dgm:pt modelId="{73428AFB-429C-41F6-83DF-8EEB7781A68B}" type="parTrans" cxnId="{7620A946-26F4-4E51-8ED8-467C45F6E63A}">
      <dgm:prSet/>
      <dgm:spPr/>
      <dgm:t>
        <a:bodyPr/>
        <a:lstStyle/>
        <a:p>
          <a:endParaRPr lang="pt-BR"/>
        </a:p>
      </dgm:t>
    </dgm:pt>
    <dgm:pt modelId="{472E44C2-4168-4DE1-9F02-EE1EF55E1673}" type="sibTrans" cxnId="{7620A946-26F4-4E51-8ED8-467C45F6E63A}">
      <dgm:prSet/>
      <dgm:spPr/>
      <dgm:t>
        <a:bodyPr/>
        <a:lstStyle/>
        <a:p>
          <a:endParaRPr lang="pt-BR"/>
        </a:p>
      </dgm:t>
    </dgm:pt>
    <dgm:pt modelId="{4C91D387-6962-459E-B087-E4CFE44A892C}">
      <dgm:prSet phldrT="[Texto]"/>
      <dgm:spPr/>
      <dgm:t>
        <a:bodyPr/>
        <a:lstStyle/>
        <a:p>
          <a:r>
            <a:rPr lang="pt-BR" dirty="0" smtClean="0"/>
            <a:t>Custeio tempestivo a todos os participantes</a:t>
          </a:r>
          <a:endParaRPr lang="pt-BR" dirty="0"/>
        </a:p>
      </dgm:t>
    </dgm:pt>
    <dgm:pt modelId="{CC7B43B2-FF56-4321-9C8F-02F257B4727F}" type="parTrans" cxnId="{5A521C9B-1EB8-43E2-9650-53DFB22B9B60}">
      <dgm:prSet/>
      <dgm:spPr/>
      <dgm:t>
        <a:bodyPr/>
        <a:lstStyle/>
        <a:p>
          <a:endParaRPr lang="pt-BR"/>
        </a:p>
      </dgm:t>
    </dgm:pt>
    <dgm:pt modelId="{958FD6BB-EC07-41D1-A53D-87FFCA098138}" type="sibTrans" cxnId="{5A521C9B-1EB8-43E2-9650-53DFB22B9B60}">
      <dgm:prSet/>
      <dgm:spPr/>
      <dgm:t>
        <a:bodyPr/>
        <a:lstStyle/>
        <a:p>
          <a:endParaRPr lang="pt-BR"/>
        </a:p>
      </dgm:t>
    </dgm:pt>
    <dgm:pt modelId="{F6F39464-7179-4D3F-89AC-A3212DD353CB}">
      <dgm:prSet phldrT="[Texto]"/>
      <dgm:spPr/>
      <dgm:t>
        <a:bodyPr/>
        <a:lstStyle/>
        <a:p>
          <a:r>
            <a:rPr lang="pt-BR" dirty="0" smtClean="0"/>
            <a:t>Adaptações em TI</a:t>
          </a:r>
          <a:endParaRPr lang="pt-BR" dirty="0"/>
        </a:p>
      </dgm:t>
    </dgm:pt>
    <dgm:pt modelId="{06582D31-DCB5-4182-A8B6-DD2E93D46162}" type="parTrans" cxnId="{24818EC0-1246-4D8D-ACDF-BF5C27BDA5CA}">
      <dgm:prSet/>
      <dgm:spPr/>
      <dgm:t>
        <a:bodyPr/>
        <a:lstStyle/>
        <a:p>
          <a:endParaRPr lang="pt-BR"/>
        </a:p>
      </dgm:t>
    </dgm:pt>
    <dgm:pt modelId="{3A3D194A-1C99-44F7-B80E-91063CE4E720}" type="sibTrans" cxnId="{24818EC0-1246-4D8D-ACDF-BF5C27BDA5CA}">
      <dgm:prSet/>
      <dgm:spPr/>
      <dgm:t>
        <a:bodyPr/>
        <a:lstStyle/>
        <a:p>
          <a:endParaRPr lang="pt-BR"/>
        </a:p>
      </dgm:t>
    </dgm:pt>
    <dgm:pt modelId="{1A433D6E-62B5-4AEB-BB10-B8352BB3377D}" type="pres">
      <dgm:prSet presAssocID="{D9ACC1DA-EAC9-4AA0-B218-651C7F3B054E}" presName="linearFlow" presStyleCnt="0">
        <dgm:presLayoutVars>
          <dgm:dir/>
          <dgm:resizeHandles val="exact"/>
        </dgm:presLayoutVars>
      </dgm:prSet>
      <dgm:spPr/>
    </dgm:pt>
    <dgm:pt modelId="{2C6F38BA-8390-4E17-B77C-31359105DF00}" type="pres">
      <dgm:prSet presAssocID="{87C76496-5FFB-412E-BD0B-EF88528E27FE}" presName="comp" presStyleCnt="0"/>
      <dgm:spPr/>
    </dgm:pt>
    <dgm:pt modelId="{83271080-D01F-4925-B7FF-3A0617DE00CA}" type="pres">
      <dgm:prSet presAssocID="{87C76496-5FFB-412E-BD0B-EF88528E27FE}" presName="rect2" presStyleLbl="node1" presStyleIdx="0" presStyleCnt="3">
        <dgm:presLayoutVars>
          <dgm:bulletEnabled val="1"/>
        </dgm:presLayoutVars>
      </dgm:prSet>
      <dgm:spPr/>
      <dgm:t>
        <a:bodyPr/>
        <a:lstStyle/>
        <a:p>
          <a:endParaRPr lang="pt-BR"/>
        </a:p>
      </dgm:t>
    </dgm:pt>
    <dgm:pt modelId="{86451F1A-248D-4225-B33A-EA2FB5106C88}" type="pres">
      <dgm:prSet presAssocID="{87C76496-5FFB-412E-BD0B-EF88528E27FE}" presName="rect1" presStyleLbl="lnNode1" presStyleIdx="0" presStyleCnt="3"/>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25000" r="-25000"/>
          </a:stretch>
        </a:blipFill>
      </dgm:spPr>
    </dgm:pt>
    <dgm:pt modelId="{2B6D7963-AB1A-422D-8E8F-625DBB5E5157}" type="pres">
      <dgm:prSet presAssocID="{472E44C2-4168-4DE1-9F02-EE1EF55E1673}" presName="sibTrans" presStyleCnt="0"/>
      <dgm:spPr/>
    </dgm:pt>
    <dgm:pt modelId="{3C44E81D-BA7C-4BB0-B5E6-474C62A9907D}" type="pres">
      <dgm:prSet presAssocID="{4C91D387-6962-459E-B087-E4CFE44A892C}" presName="comp" presStyleCnt="0"/>
      <dgm:spPr/>
    </dgm:pt>
    <dgm:pt modelId="{FF3418FA-667B-4154-9F41-C5CB1808F312}" type="pres">
      <dgm:prSet presAssocID="{4C91D387-6962-459E-B087-E4CFE44A892C}" presName="rect2" presStyleLbl="node1" presStyleIdx="1" presStyleCnt="3">
        <dgm:presLayoutVars>
          <dgm:bulletEnabled val="1"/>
        </dgm:presLayoutVars>
      </dgm:prSet>
      <dgm:spPr/>
      <dgm:t>
        <a:bodyPr/>
        <a:lstStyle/>
        <a:p>
          <a:endParaRPr lang="pt-BR"/>
        </a:p>
      </dgm:t>
    </dgm:pt>
    <dgm:pt modelId="{BED96C16-BFA7-42AF-92F9-A2EE93F147F3}" type="pres">
      <dgm:prSet presAssocID="{4C91D387-6962-459E-B087-E4CFE44A892C}" presName="rect1" presStyleLbl="lnNode1" presStyleIdx="1" presStyleCnt="3"/>
      <dgm:spPr>
        <a:blipFill>
          <a:blip xmlns:r="http://schemas.openxmlformats.org/officeDocument/2006/relationships" r:embed="rId2">
            <a:extLst>
              <a:ext uri="{28A0092B-C50C-407E-A947-70E740481C1C}">
                <a14:useLocalDpi xmlns:a14="http://schemas.microsoft.com/office/drawing/2010/main" val="0"/>
              </a:ext>
            </a:extLst>
          </a:blip>
          <a:srcRect/>
          <a:stretch>
            <a:fillRect t="-10000" b="-10000"/>
          </a:stretch>
        </a:blipFill>
      </dgm:spPr>
    </dgm:pt>
    <dgm:pt modelId="{F3B2551C-98BE-4E9B-8E3B-30EF397BC8E1}" type="pres">
      <dgm:prSet presAssocID="{958FD6BB-EC07-41D1-A53D-87FFCA098138}" presName="sibTrans" presStyleCnt="0"/>
      <dgm:spPr/>
    </dgm:pt>
    <dgm:pt modelId="{CDC779E6-A2B8-42AF-B590-7DE89CB65E6A}" type="pres">
      <dgm:prSet presAssocID="{F6F39464-7179-4D3F-89AC-A3212DD353CB}" presName="comp" presStyleCnt="0"/>
      <dgm:spPr/>
    </dgm:pt>
    <dgm:pt modelId="{9D006678-3410-4C1F-BE8E-25607EC457E6}" type="pres">
      <dgm:prSet presAssocID="{F6F39464-7179-4D3F-89AC-A3212DD353CB}" presName="rect2" presStyleLbl="node1" presStyleIdx="2" presStyleCnt="3">
        <dgm:presLayoutVars>
          <dgm:bulletEnabled val="1"/>
        </dgm:presLayoutVars>
      </dgm:prSet>
      <dgm:spPr/>
      <dgm:t>
        <a:bodyPr/>
        <a:lstStyle/>
        <a:p>
          <a:endParaRPr lang="pt-BR"/>
        </a:p>
      </dgm:t>
    </dgm:pt>
    <dgm:pt modelId="{D6D3B534-B349-4CB1-B8CA-3BB0E5CD052F}" type="pres">
      <dgm:prSet presAssocID="{F6F39464-7179-4D3F-89AC-A3212DD353CB}" presName="rect1" presStyleLbl="lnNode1" presStyleIdx="2" presStyleCnt="3"/>
      <dgm:spPr>
        <a:blipFill>
          <a:blip xmlns:r="http://schemas.openxmlformats.org/officeDocument/2006/relationships" r:embed="rId3">
            <a:extLst>
              <a:ext uri="{28A0092B-C50C-407E-A947-70E740481C1C}">
                <a14:useLocalDpi xmlns:a14="http://schemas.microsoft.com/office/drawing/2010/main" val="0"/>
              </a:ext>
            </a:extLst>
          </a:blip>
          <a:srcRect/>
          <a:stretch>
            <a:fillRect l="-78000" r="-78000"/>
          </a:stretch>
        </a:blipFill>
      </dgm:spPr>
    </dgm:pt>
  </dgm:ptLst>
  <dgm:cxnLst>
    <dgm:cxn modelId="{24818EC0-1246-4D8D-ACDF-BF5C27BDA5CA}" srcId="{D9ACC1DA-EAC9-4AA0-B218-651C7F3B054E}" destId="{F6F39464-7179-4D3F-89AC-A3212DD353CB}" srcOrd="2" destOrd="0" parTransId="{06582D31-DCB5-4182-A8B6-DD2E93D46162}" sibTransId="{3A3D194A-1C99-44F7-B80E-91063CE4E720}"/>
    <dgm:cxn modelId="{7620A946-26F4-4E51-8ED8-467C45F6E63A}" srcId="{D9ACC1DA-EAC9-4AA0-B218-651C7F3B054E}" destId="{87C76496-5FFB-412E-BD0B-EF88528E27FE}" srcOrd="0" destOrd="0" parTransId="{73428AFB-429C-41F6-83DF-8EEB7781A68B}" sibTransId="{472E44C2-4168-4DE1-9F02-EE1EF55E1673}"/>
    <dgm:cxn modelId="{5A521C9B-1EB8-43E2-9650-53DFB22B9B60}" srcId="{D9ACC1DA-EAC9-4AA0-B218-651C7F3B054E}" destId="{4C91D387-6962-459E-B087-E4CFE44A892C}" srcOrd="1" destOrd="0" parTransId="{CC7B43B2-FF56-4321-9C8F-02F257B4727F}" sibTransId="{958FD6BB-EC07-41D1-A53D-87FFCA098138}"/>
    <dgm:cxn modelId="{AA2A5C3B-D985-46DA-B5BF-9CBE2273C8A5}" type="presOf" srcId="{D9ACC1DA-EAC9-4AA0-B218-651C7F3B054E}" destId="{1A433D6E-62B5-4AEB-BB10-B8352BB3377D}" srcOrd="0" destOrd="0" presId="urn:microsoft.com/office/officeart/2008/layout/AlternatingPictureBlocks"/>
    <dgm:cxn modelId="{FFFE39FB-5B94-4FE4-A7EA-B3E71D849461}" type="presOf" srcId="{4C91D387-6962-459E-B087-E4CFE44A892C}" destId="{FF3418FA-667B-4154-9F41-C5CB1808F312}" srcOrd="0" destOrd="0" presId="urn:microsoft.com/office/officeart/2008/layout/AlternatingPictureBlocks"/>
    <dgm:cxn modelId="{62C27C25-057B-48AC-A827-9184E2A9C026}" type="presOf" srcId="{F6F39464-7179-4D3F-89AC-A3212DD353CB}" destId="{9D006678-3410-4C1F-BE8E-25607EC457E6}" srcOrd="0" destOrd="0" presId="urn:microsoft.com/office/officeart/2008/layout/AlternatingPictureBlocks"/>
    <dgm:cxn modelId="{E20B3BC4-9A25-4261-951A-B09C0A6FA99F}" type="presOf" srcId="{87C76496-5FFB-412E-BD0B-EF88528E27FE}" destId="{83271080-D01F-4925-B7FF-3A0617DE00CA}" srcOrd="0" destOrd="0" presId="urn:microsoft.com/office/officeart/2008/layout/AlternatingPictureBlocks"/>
    <dgm:cxn modelId="{14419395-6ACF-40AF-92A9-10C9E61C480C}" type="presParOf" srcId="{1A433D6E-62B5-4AEB-BB10-B8352BB3377D}" destId="{2C6F38BA-8390-4E17-B77C-31359105DF00}" srcOrd="0" destOrd="0" presId="urn:microsoft.com/office/officeart/2008/layout/AlternatingPictureBlocks"/>
    <dgm:cxn modelId="{A11FCC67-09DF-454A-B2B4-5E0969096A3C}" type="presParOf" srcId="{2C6F38BA-8390-4E17-B77C-31359105DF00}" destId="{83271080-D01F-4925-B7FF-3A0617DE00CA}" srcOrd="0" destOrd="0" presId="urn:microsoft.com/office/officeart/2008/layout/AlternatingPictureBlocks"/>
    <dgm:cxn modelId="{EFF79F61-7373-4581-8D22-CD6DB0FD0FEF}" type="presParOf" srcId="{2C6F38BA-8390-4E17-B77C-31359105DF00}" destId="{86451F1A-248D-4225-B33A-EA2FB5106C88}" srcOrd="1" destOrd="0" presId="urn:microsoft.com/office/officeart/2008/layout/AlternatingPictureBlocks"/>
    <dgm:cxn modelId="{845C85F7-3FE7-4F49-ACDA-C7EEF4AAA0C6}" type="presParOf" srcId="{1A433D6E-62B5-4AEB-BB10-B8352BB3377D}" destId="{2B6D7963-AB1A-422D-8E8F-625DBB5E5157}" srcOrd="1" destOrd="0" presId="urn:microsoft.com/office/officeart/2008/layout/AlternatingPictureBlocks"/>
    <dgm:cxn modelId="{DF6A59CD-0B9C-465B-9A03-B928AB89394C}" type="presParOf" srcId="{1A433D6E-62B5-4AEB-BB10-B8352BB3377D}" destId="{3C44E81D-BA7C-4BB0-B5E6-474C62A9907D}" srcOrd="2" destOrd="0" presId="urn:microsoft.com/office/officeart/2008/layout/AlternatingPictureBlocks"/>
    <dgm:cxn modelId="{05303AA2-DFCB-4F67-869D-2FEAD667B7BB}" type="presParOf" srcId="{3C44E81D-BA7C-4BB0-B5E6-474C62A9907D}" destId="{FF3418FA-667B-4154-9F41-C5CB1808F312}" srcOrd="0" destOrd="0" presId="urn:microsoft.com/office/officeart/2008/layout/AlternatingPictureBlocks"/>
    <dgm:cxn modelId="{F528C3A7-40FF-4390-B979-5ECDBBF9D41F}" type="presParOf" srcId="{3C44E81D-BA7C-4BB0-B5E6-474C62A9907D}" destId="{BED96C16-BFA7-42AF-92F9-A2EE93F147F3}" srcOrd="1" destOrd="0" presId="urn:microsoft.com/office/officeart/2008/layout/AlternatingPictureBlocks"/>
    <dgm:cxn modelId="{9247D44D-6F53-4DB1-B2D0-83DEC49C2BB5}" type="presParOf" srcId="{1A433D6E-62B5-4AEB-BB10-B8352BB3377D}" destId="{F3B2551C-98BE-4E9B-8E3B-30EF397BC8E1}" srcOrd="3" destOrd="0" presId="urn:microsoft.com/office/officeart/2008/layout/AlternatingPictureBlocks"/>
    <dgm:cxn modelId="{D77956DC-EA6E-482D-9592-1577B8E87A62}" type="presParOf" srcId="{1A433D6E-62B5-4AEB-BB10-B8352BB3377D}" destId="{CDC779E6-A2B8-42AF-B590-7DE89CB65E6A}" srcOrd="4" destOrd="0" presId="urn:microsoft.com/office/officeart/2008/layout/AlternatingPictureBlocks"/>
    <dgm:cxn modelId="{87877818-549D-4811-88F9-A315B6601DEC}" type="presParOf" srcId="{CDC779E6-A2B8-42AF-B590-7DE89CB65E6A}" destId="{9D006678-3410-4C1F-BE8E-25607EC457E6}" srcOrd="0" destOrd="0" presId="urn:microsoft.com/office/officeart/2008/layout/AlternatingPictureBlocks"/>
    <dgm:cxn modelId="{C794F2B4-2A95-45AD-80BF-5A58F730CA82}" type="presParOf" srcId="{CDC779E6-A2B8-42AF-B590-7DE89CB65E6A}" destId="{D6D3B534-B349-4CB1-B8CA-3BB0E5CD052F}" srcOrd="1" destOrd="0" presId="urn:microsoft.com/office/officeart/2008/layout/AlternatingPictureBlock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D8C953-3CE2-41E0-82ED-481D0D71B2A7}">
      <dsp:nvSpPr>
        <dsp:cNvPr id="0" name=""/>
        <dsp:cNvSpPr/>
      </dsp:nvSpPr>
      <dsp:spPr>
        <a:xfrm>
          <a:off x="1606" y="959981"/>
          <a:ext cx="3426461" cy="205587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pt-BR" sz="2300" kern="1200" dirty="0" smtClean="0"/>
            <a:t>Declaração de Importação </a:t>
          </a:r>
        </a:p>
        <a:p>
          <a:pPr lvl="0" algn="ctr" defTabSz="1022350">
            <a:lnSpc>
              <a:spcPct val="90000"/>
            </a:lnSpc>
            <a:spcBef>
              <a:spcPct val="0"/>
            </a:spcBef>
            <a:spcAft>
              <a:spcPct val="35000"/>
            </a:spcAft>
          </a:pPr>
          <a:r>
            <a:rPr lang="pt-BR" sz="2300" kern="1200" dirty="0" smtClean="0"/>
            <a:t>e</a:t>
          </a:r>
        </a:p>
        <a:p>
          <a:pPr lvl="0" algn="ctr" defTabSz="1022350">
            <a:lnSpc>
              <a:spcPct val="90000"/>
            </a:lnSpc>
            <a:spcBef>
              <a:spcPct val="0"/>
            </a:spcBef>
            <a:spcAft>
              <a:spcPct val="35000"/>
            </a:spcAft>
          </a:pPr>
          <a:r>
            <a:rPr lang="pt-BR" sz="2300" kern="1200" dirty="0" smtClean="0"/>
            <a:t>Declaração do ICMS no Siscomex Importação</a:t>
          </a:r>
          <a:endParaRPr lang="pt-BR" sz="2300" kern="1200" dirty="0"/>
        </a:p>
      </dsp:txBody>
      <dsp:txXfrm>
        <a:off x="61821" y="1020196"/>
        <a:ext cx="3306031" cy="1935446"/>
      </dsp:txXfrm>
    </dsp:sp>
    <dsp:sp modelId="{9176CE1C-E7DD-43E9-9AAE-C68ED626CAEB}">
      <dsp:nvSpPr>
        <dsp:cNvPr id="0" name=""/>
        <dsp:cNvSpPr/>
      </dsp:nvSpPr>
      <dsp:spPr>
        <a:xfrm>
          <a:off x="3770713" y="1563038"/>
          <a:ext cx="726409" cy="84976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pt-BR" sz="1900" kern="1200"/>
        </a:p>
      </dsp:txBody>
      <dsp:txXfrm>
        <a:off x="3770713" y="1732990"/>
        <a:ext cx="508486" cy="509858"/>
      </dsp:txXfrm>
    </dsp:sp>
    <dsp:sp modelId="{B27531D7-E628-4F42-A220-89D7B853ED15}">
      <dsp:nvSpPr>
        <dsp:cNvPr id="0" name=""/>
        <dsp:cNvSpPr/>
      </dsp:nvSpPr>
      <dsp:spPr>
        <a:xfrm>
          <a:off x="4798652" y="959981"/>
          <a:ext cx="3426461" cy="205587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pt-BR" sz="2300" kern="1200" dirty="0" smtClean="0"/>
            <a:t>Verificação física de documentos de pagamento e exoneração pelo Recinto Alfandegado</a:t>
          </a:r>
          <a:endParaRPr lang="pt-BR" sz="2300" kern="1200" dirty="0"/>
        </a:p>
      </dsp:txBody>
      <dsp:txXfrm>
        <a:off x="4858867" y="1020196"/>
        <a:ext cx="3306031" cy="19354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792C6C-B4A1-4039-9C53-FA99B68BFF13}">
      <dsp:nvSpPr>
        <dsp:cNvPr id="0" name=""/>
        <dsp:cNvSpPr/>
      </dsp:nvSpPr>
      <dsp:spPr>
        <a:xfrm>
          <a:off x="3270804" y="2362216"/>
          <a:ext cx="1685111" cy="168511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r>
            <a:rPr lang="pt-BR" sz="3300" kern="1200" dirty="0" smtClean="0"/>
            <a:t>Portal Único</a:t>
          </a:r>
          <a:endParaRPr lang="pt-BR" sz="3300" kern="1200" dirty="0"/>
        </a:p>
      </dsp:txBody>
      <dsp:txXfrm>
        <a:off x="3517583" y="2608995"/>
        <a:ext cx="1191553" cy="1191553"/>
      </dsp:txXfrm>
    </dsp:sp>
    <dsp:sp modelId="{511DF6A6-6992-4FCB-ABB5-6537C48C26E0}">
      <dsp:nvSpPr>
        <dsp:cNvPr id="0" name=""/>
        <dsp:cNvSpPr/>
      </dsp:nvSpPr>
      <dsp:spPr>
        <a:xfrm rot="16200000">
          <a:off x="3759865" y="1748945"/>
          <a:ext cx="706988" cy="572938"/>
        </a:xfrm>
        <a:prstGeom prst="lef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endParaRPr lang="pt-BR" sz="2600" kern="1200"/>
        </a:p>
      </dsp:txBody>
      <dsp:txXfrm>
        <a:off x="3845806" y="1949474"/>
        <a:ext cx="535107" cy="343762"/>
      </dsp:txXfrm>
    </dsp:sp>
    <dsp:sp modelId="{9085FF09-EE7A-4F79-B35C-CDCFEE62458E}">
      <dsp:nvSpPr>
        <dsp:cNvPr id="0" name=""/>
        <dsp:cNvSpPr/>
      </dsp:nvSpPr>
      <dsp:spPr>
        <a:xfrm>
          <a:off x="3270804" y="3285"/>
          <a:ext cx="1685111" cy="168511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pt-BR" sz="2400" kern="1200" dirty="0" smtClean="0"/>
            <a:t>Bancos</a:t>
          </a:r>
          <a:endParaRPr lang="pt-BR" sz="2400" kern="1200" dirty="0"/>
        </a:p>
      </dsp:txBody>
      <dsp:txXfrm>
        <a:off x="3517583" y="250064"/>
        <a:ext cx="1191553" cy="1191553"/>
      </dsp:txXfrm>
    </dsp:sp>
    <dsp:sp modelId="{C1D1360C-57C8-46CB-B347-29284D1C0AA2}">
      <dsp:nvSpPr>
        <dsp:cNvPr id="0" name=""/>
        <dsp:cNvSpPr/>
      </dsp:nvSpPr>
      <dsp:spPr>
        <a:xfrm rot="1691463">
          <a:off x="4791102" y="3503879"/>
          <a:ext cx="829522" cy="572938"/>
        </a:xfrm>
        <a:prstGeom prst="lef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endParaRPr lang="pt-BR" sz="2600" kern="1200"/>
        </a:p>
      </dsp:txBody>
      <dsp:txXfrm>
        <a:off x="4801296" y="3577868"/>
        <a:ext cx="657641" cy="343762"/>
      </dsp:txXfrm>
    </dsp:sp>
    <dsp:sp modelId="{1BA4A8D7-676D-40F4-9895-E7D6CF9832C0}">
      <dsp:nvSpPr>
        <dsp:cNvPr id="0" name=""/>
        <dsp:cNvSpPr/>
      </dsp:nvSpPr>
      <dsp:spPr>
        <a:xfrm>
          <a:off x="5477453" y="3544968"/>
          <a:ext cx="1685111" cy="168511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pt-BR" sz="2400" kern="1200" dirty="0" smtClean="0"/>
            <a:t>SEFAZ</a:t>
          </a:r>
          <a:endParaRPr lang="pt-BR" sz="2400" kern="1200" dirty="0"/>
        </a:p>
      </dsp:txBody>
      <dsp:txXfrm>
        <a:off x="5724232" y="3791747"/>
        <a:ext cx="1191553" cy="1191553"/>
      </dsp:txXfrm>
    </dsp:sp>
    <dsp:sp modelId="{50B58FAB-786A-45BB-AB9C-90DEC672E0AB}">
      <dsp:nvSpPr>
        <dsp:cNvPr id="0" name=""/>
        <dsp:cNvSpPr/>
      </dsp:nvSpPr>
      <dsp:spPr>
        <a:xfrm rot="9181205">
          <a:off x="2489384" y="3503405"/>
          <a:ext cx="949305" cy="572938"/>
        </a:xfrm>
        <a:prstGeom prst="lef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endParaRPr lang="pt-BR" sz="2600" kern="1200"/>
        </a:p>
      </dsp:txBody>
      <dsp:txXfrm rot="10800000">
        <a:off x="2651912" y="3579004"/>
        <a:ext cx="777424" cy="343762"/>
      </dsp:txXfrm>
    </dsp:sp>
    <dsp:sp modelId="{E0A05F5C-6160-4EB9-9DA2-D2AD23779AE8}">
      <dsp:nvSpPr>
        <dsp:cNvPr id="0" name=""/>
        <dsp:cNvSpPr/>
      </dsp:nvSpPr>
      <dsp:spPr>
        <a:xfrm>
          <a:off x="947511" y="3544968"/>
          <a:ext cx="1685111" cy="168511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pt-BR" sz="2400" kern="1200" dirty="0" smtClean="0"/>
            <a:t>Recinto Alfandegado</a:t>
          </a:r>
          <a:endParaRPr lang="pt-BR" sz="2400" kern="1200" dirty="0"/>
        </a:p>
      </dsp:txBody>
      <dsp:txXfrm>
        <a:off x="1194290" y="3791747"/>
        <a:ext cx="1191553" cy="119155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E7F7B0-2221-46C8-8A63-A4B848E81D55}">
      <dsp:nvSpPr>
        <dsp:cNvPr id="0" name=""/>
        <dsp:cNvSpPr/>
      </dsp:nvSpPr>
      <dsp:spPr>
        <a:xfrm>
          <a:off x="0" y="0"/>
          <a:ext cx="7886700" cy="3263504"/>
        </a:xfrm>
        <a:prstGeom prst="roundRect">
          <a:avLst>
            <a:gd name="adj" fmla="val 8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2532842" numCol="1" spcCol="1270" anchor="t" anchorCtr="0">
          <a:noAutofit/>
        </a:bodyPr>
        <a:lstStyle/>
        <a:p>
          <a:pPr lvl="0" algn="l" defTabSz="1022350">
            <a:lnSpc>
              <a:spcPct val="90000"/>
            </a:lnSpc>
            <a:spcBef>
              <a:spcPct val="0"/>
            </a:spcBef>
            <a:spcAft>
              <a:spcPct val="35000"/>
            </a:spcAft>
          </a:pPr>
          <a:r>
            <a:rPr lang="pt-BR" sz="2300" kern="1200" dirty="0" smtClean="0"/>
            <a:t>Encargos de Operadores Privados</a:t>
          </a:r>
          <a:endParaRPr lang="pt-BR" sz="2300" kern="1200" dirty="0"/>
        </a:p>
      </dsp:txBody>
      <dsp:txXfrm>
        <a:off x="81247" y="81247"/>
        <a:ext cx="7724206" cy="3101010"/>
      </dsp:txXfrm>
    </dsp:sp>
    <dsp:sp modelId="{CAA172F3-FDCB-4C6C-BC0C-0249BB286652}">
      <dsp:nvSpPr>
        <dsp:cNvPr id="0" name=""/>
        <dsp:cNvSpPr/>
      </dsp:nvSpPr>
      <dsp:spPr>
        <a:xfrm>
          <a:off x="197167" y="815876"/>
          <a:ext cx="1183005" cy="312327"/>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pt-BR" sz="1000" kern="1200" dirty="0" smtClean="0"/>
            <a:t>Armazém</a:t>
          </a:r>
          <a:endParaRPr lang="pt-BR" sz="1000" kern="1200" dirty="0"/>
        </a:p>
      </dsp:txBody>
      <dsp:txXfrm>
        <a:off x="206772" y="825481"/>
        <a:ext cx="1163795" cy="293117"/>
      </dsp:txXfrm>
    </dsp:sp>
    <dsp:sp modelId="{76DAE35A-FE59-41B8-B44F-720C78BD6D52}">
      <dsp:nvSpPr>
        <dsp:cNvPr id="0" name=""/>
        <dsp:cNvSpPr/>
      </dsp:nvSpPr>
      <dsp:spPr>
        <a:xfrm>
          <a:off x="197167" y="1144377"/>
          <a:ext cx="1183005" cy="312327"/>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pt-BR" sz="1000" kern="1200" dirty="0" smtClean="0"/>
            <a:t>Terminal de Carga</a:t>
          </a:r>
          <a:endParaRPr lang="pt-BR" sz="1000" kern="1200" dirty="0"/>
        </a:p>
      </dsp:txBody>
      <dsp:txXfrm>
        <a:off x="206772" y="1153982"/>
        <a:ext cx="1163795" cy="293117"/>
      </dsp:txXfrm>
    </dsp:sp>
    <dsp:sp modelId="{9EE9CE44-50AB-44FB-8BB1-884DAAF0057B}">
      <dsp:nvSpPr>
        <dsp:cNvPr id="0" name=""/>
        <dsp:cNvSpPr/>
      </dsp:nvSpPr>
      <dsp:spPr>
        <a:xfrm>
          <a:off x="197167" y="1472878"/>
          <a:ext cx="1183005" cy="312327"/>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pt-BR" sz="1000" kern="1200" dirty="0" smtClean="0"/>
            <a:t>Despachante</a:t>
          </a:r>
          <a:endParaRPr lang="pt-BR" sz="1000" kern="1200" dirty="0"/>
        </a:p>
      </dsp:txBody>
      <dsp:txXfrm>
        <a:off x="206772" y="1482483"/>
        <a:ext cx="1163795" cy="293117"/>
      </dsp:txXfrm>
    </dsp:sp>
    <dsp:sp modelId="{5FC6EE00-9A28-4D0C-999C-E1D11DB4A29C}">
      <dsp:nvSpPr>
        <dsp:cNvPr id="0" name=""/>
        <dsp:cNvSpPr/>
      </dsp:nvSpPr>
      <dsp:spPr>
        <a:xfrm>
          <a:off x="197167" y="1801380"/>
          <a:ext cx="1183005" cy="312327"/>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pt-BR" sz="1000" kern="1200" dirty="0" smtClean="0"/>
            <a:t>Infraero</a:t>
          </a:r>
          <a:endParaRPr lang="pt-BR" sz="1000" kern="1200" dirty="0"/>
        </a:p>
      </dsp:txBody>
      <dsp:txXfrm>
        <a:off x="206772" y="1810985"/>
        <a:ext cx="1163795" cy="293117"/>
      </dsp:txXfrm>
    </dsp:sp>
    <dsp:sp modelId="{C3CA0063-BC80-46EA-A9F6-3AF460B8048A}">
      <dsp:nvSpPr>
        <dsp:cNvPr id="0" name=""/>
        <dsp:cNvSpPr/>
      </dsp:nvSpPr>
      <dsp:spPr>
        <a:xfrm>
          <a:off x="197167" y="2129881"/>
          <a:ext cx="1183005" cy="312327"/>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pt-BR" sz="1000" kern="1200" dirty="0" smtClean="0"/>
            <a:t>Agente de Carga</a:t>
          </a:r>
          <a:endParaRPr lang="pt-BR" sz="1000" kern="1200" dirty="0"/>
        </a:p>
      </dsp:txBody>
      <dsp:txXfrm>
        <a:off x="206772" y="2139486"/>
        <a:ext cx="1163795" cy="293117"/>
      </dsp:txXfrm>
    </dsp:sp>
    <dsp:sp modelId="{A0804A56-8A1A-423D-AF06-885E7AD3C949}">
      <dsp:nvSpPr>
        <dsp:cNvPr id="0" name=""/>
        <dsp:cNvSpPr/>
      </dsp:nvSpPr>
      <dsp:spPr>
        <a:xfrm>
          <a:off x="197167" y="2458383"/>
          <a:ext cx="1183005" cy="312327"/>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pt-BR" sz="1000" kern="1200" dirty="0" smtClean="0"/>
            <a:t>Transportador</a:t>
          </a:r>
          <a:endParaRPr lang="pt-BR" sz="1000" kern="1200" dirty="0"/>
        </a:p>
      </dsp:txBody>
      <dsp:txXfrm>
        <a:off x="206772" y="2467988"/>
        <a:ext cx="1163795" cy="293117"/>
      </dsp:txXfrm>
    </dsp:sp>
    <dsp:sp modelId="{B35FE15C-3566-4D04-B60B-4B87B27341CE}">
      <dsp:nvSpPr>
        <dsp:cNvPr id="0" name=""/>
        <dsp:cNvSpPr/>
      </dsp:nvSpPr>
      <dsp:spPr>
        <a:xfrm>
          <a:off x="197167" y="2786884"/>
          <a:ext cx="1183005" cy="312327"/>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pt-BR" sz="1000" kern="1200" dirty="0" smtClean="0"/>
            <a:t>Outros</a:t>
          </a:r>
          <a:endParaRPr lang="pt-BR" sz="1000" kern="1200" dirty="0"/>
        </a:p>
      </dsp:txBody>
      <dsp:txXfrm>
        <a:off x="206772" y="2796489"/>
        <a:ext cx="1163795" cy="293117"/>
      </dsp:txXfrm>
    </dsp:sp>
    <dsp:sp modelId="{94AE7747-E30D-4802-8DD4-5DEAB9DFDAA0}">
      <dsp:nvSpPr>
        <dsp:cNvPr id="0" name=""/>
        <dsp:cNvSpPr/>
      </dsp:nvSpPr>
      <dsp:spPr>
        <a:xfrm>
          <a:off x="1577340" y="815876"/>
          <a:ext cx="6112192" cy="2284452"/>
        </a:xfrm>
        <a:prstGeom prst="roundRect">
          <a:avLst>
            <a:gd name="adj" fmla="val 10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1450628" numCol="1" spcCol="1270" anchor="t" anchorCtr="0">
          <a:noAutofit/>
        </a:bodyPr>
        <a:lstStyle/>
        <a:p>
          <a:pPr lvl="0" algn="l" defTabSz="1022350">
            <a:lnSpc>
              <a:spcPct val="90000"/>
            </a:lnSpc>
            <a:spcBef>
              <a:spcPct val="0"/>
            </a:spcBef>
            <a:spcAft>
              <a:spcPct val="35000"/>
            </a:spcAft>
          </a:pPr>
          <a:r>
            <a:rPr lang="pt-BR" sz="2300" kern="1200" dirty="0" smtClean="0"/>
            <a:t>Taxas de licenciamento  e de inspeção de Órgãos Anuentes</a:t>
          </a:r>
          <a:endParaRPr lang="pt-BR" sz="2300" kern="1200" dirty="0"/>
        </a:p>
      </dsp:txBody>
      <dsp:txXfrm>
        <a:off x="1647595" y="886131"/>
        <a:ext cx="5971682" cy="2143942"/>
      </dsp:txXfrm>
    </dsp:sp>
    <dsp:sp modelId="{EE769BEE-DD6A-4D2F-BC76-1520FE9D662F}">
      <dsp:nvSpPr>
        <dsp:cNvPr id="0" name=""/>
        <dsp:cNvSpPr/>
      </dsp:nvSpPr>
      <dsp:spPr>
        <a:xfrm>
          <a:off x="1730144" y="1615434"/>
          <a:ext cx="1222438" cy="307545"/>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pt-BR" sz="1000" kern="1200" dirty="0" smtClean="0"/>
            <a:t>Anvisa</a:t>
          </a:r>
          <a:endParaRPr lang="pt-BR" sz="1000" kern="1200" dirty="0"/>
        </a:p>
      </dsp:txBody>
      <dsp:txXfrm>
        <a:off x="1739602" y="1624892"/>
        <a:ext cx="1203522" cy="288629"/>
      </dsp:txXfrm>
    </dsp:sp>
    <dsp:sp modelId="{5629E39E-45CE-4B7C-A901-F538A7B3CECC}">
      <dsp:nvSpPr>
        <dsp:cNvPr id="0" name=""/>
        <dsp:cNvSpPr/>
      </dsp:nvSpPr>
      <dsp:spPr>
        <a:xfrm>
          <a:off x="1730144" y="1950677"/>
          <a:ext cx="1222438" cy="307545"/>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pt-BR" sz="1000" kern="1200" dirty="0" err="1" smtClean="0"/>
            <a:t>Vigiagro</a:t>
          </a:r>
          <a:endParaRPr lang="pt-BR" sz="1000" kern="1200" dirty="0" smtClean="0"/>
        </a:p>
      </dsp:txBody>
      <dsp:txXfrm>
        <a:off x="1739602" y="1960135"/>
        <a:ext cx="1203522" cy="288629"/>
      </dsp:txXfrm>
    </dsp:sp>
    <dsp:sp modelId="{51D51D9A-8998-4297-818A-B79DBADF1E27}">
      <dsp:nvSpPr>
        <dsp:cNvPr id="0" name=""/>
        <dsp:cNvSpPr/>
      </dsp:nvSpPr>
      <dsp:spPr>
        <a:xfrm>
          <a:off x="1730144" y="2285920"/>
          <a:ext cx="1222438" cy="307545"/>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pt-BR" sz="1000" kern="1200" dirty="0" smtClean="0"/>
            <a:t>Exército</a:t>
          </a:r>
        </a:p>
      </dsp:txBody>
      <dsp:txXfrm>
        <a:off x="1739602" y="2295378"/>
        <a:ext cx="1203522" cy="288629"/>
      </dsp:txXfrm>
    </dsp:sp>
    <dsp:sp modelId="{18DEC685-D140-4E9E-8958-76B6E8BE5749}">
      <dsp:nvSpPr>
        <dsp:cNvPr id="0" name=""/>
        <dsp:cNvSpPr/>
      </dsp:nvSpPr>
      <dsp:spPr>
        <a:xfrm>
          <a:off x="1730144" y="2621162"/>
          <a:ext cx="1222438" cy="307545"/>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pt-BR" sz="1000" kern="1200" dirty="0" smtClean="0"/>
            <a:t>outros</a:t>
          </a:r>
        </a:p>
      </dsp:txBody>
      <dsp:txXfrm>
        <a:off x="1739602" y="2630620"/>
        <a:ext cx="1203522" cy="288629"/>
      </dsp:txXfrm>
    </dsp:sp>
    <dsp:sp modelId="{325B04D6-0CAE-4A52-A673-B17940B305FB}">
      <dsp:nvSpPr>
        <dsp:cNvPr id="0" name=""/>
        <dsp:cNvSpPr/>
      </dsp:nvSpPr>
      <dsp:spPr>
        <a:xfrm>
          <a:off x="3115246" y="1631752"/>
          <a:ext cx="4377118" cy="1305401"/>
        </a:xfrm>
        <a:prstGeom prst="roundRect">
          <a:avLst>
            <a:gd name="adj" fmla="val 10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736827" numCol="1" spcCol="1270" anchor="t" anchorCtr="0">
          <a:noAutofit/>
        </a:bodyPr>
        <a:lstStyle/>
        <a:p>
          <a:pPr lvl="0" algn="l" defTabSz="1022350">
            <a:lnSpc>
              <a:spcPct val="90000"/>
            </a:lnSpc>
            <a:spcBef>
              <a:spcPct val="0"/>
            </a:spcBef>
            <a:spcAft>
              <a:spcPct val="35000"/>
            </a:spcAft>
          </a:pPr>
          <a:r>
            <a:rPr lang="pt-BR" sz="2300" kern="1200" dirty="0" smtClean="0"/>
            <a:t>Pagamento Tributos</a:t>
          </a:r>
          <a:endParaRPr lang="pt-BR" sz="2300" kern="1200" dirty="0"/>
        </a:p>
      </dsp:txBody>
      <dsp:txXfrm>
        <a:off x="3155392" y="1671898"/>
        <a:ext cx="4296826" cy="1225109"/>
      </dsp:txXfrm>
    </dsp:sp>
    <dsp:sp modelId="{693CB83B-5D1C-425B-A0FF-622FC50C93D0}">
      <dsp:nvSpPr>
        <dsp:cNvPr id="0" name=""/>
        <dsp:cNvSpPr/>
      </dsp:nvSpPr>
      <dsp:spPr>
        <a:xfrm>
          <a:off x="3224674" y="2219182"/>
          <a:ext cx="2048675" cy="587430"/>
        </a:xfrm>
        <a:prstGeom prst="roundRect">
          <a:avLst>
            <a:gd name="adj" fmla="val 10500"/>
          </a:avLst>
        </a:prstGeom>
        <a:solidFill>
          <a:schemeClr val="accent2">
            <a:lumMod val="75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pt-BR" sz="1000" kern="1200" dirty="0" smtClean="0">
              <a:solidFill>
                <a:schemeClr val="bg1"/>
              </a:solidFill>
            </a:rPr>
            <a:t>Federais: II, IPI, Confins, PIS, AFRRM, Multas, </a:t>
          </a:r>
          <a:r>
            <a:rPr lang="pt-BR" sz="1000" kern="1200" dirty="0" err="1" smtClean="0">
              <a:solidFill>
                <a:schemeClr val="bg1"/>
              </a:solidFill>
            </a:rPr>
            <a:t>etc</a:t>
          </a:r>
          <a:endParaRPr lang="pt-BR" sz="1000" kern="1200" dirty="0">
            <a:solidFill>
              <a:schemeClr val="bg1"/>
            </a:solidFill>
          </a:endParaRPr>
        </a:p>
      </dsp:txBody>
      <dsp:txXfrm>
        <a:off x="3242739" y="2237247"/>
        <a:ext cx="2012545" cy="551300"/>
      </dsp:txXfrm>
    </dsp:sp>
    <dsp:sp modelId="{C6C4E5B1-D044-43AF-97A1-26FA348BD4A7}">
      <dsp:nvSpPr>
        <dsp:cNvPr id="0" name=""/>
        <dsp:cNvSpPr/>
      </dsp:nvSpPr>
      <dsp:spPr>
        <a:xfrm>
          <a:off x="5331633" y="2219182"/>
          <a:ext cx="2048675" cy="587430"/>
        </a:xfrm>
        <a:prstGeom prst="roundRect">
          <a:avLst>
            <a:gd name="adj" fmla="val 10500"/>
          </a:avLst>
        </a:prstGeom>
        <a:solidFill>
          <a:schemeClr val="accent2">
            <a:lumMod val="60000"/>
            <a:lumOff val="40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pt-BR" sz="1000" kern="1200" dirty="0" smtClean="0"/>
            <a:t>Estadual: ICMS, liberação de carga desonerada.</a:t>
          </a:r>
          <a:endParaRPr lang="pt-BR" sz="1000" kern="1200" dirty="0"/>
        </a:p>
      </dsp:txBody>
      <dsp:txXfrm>
        <a:off x="5349698" y="2237247"/>
        <a:ext cx="2012545" cy="5513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271080-D01F-4925-B7FF-3A0617DE00CA}">
      <dsp:nvSpPr>
        <dsp:cNvPr id="0" name=""/>
        <dsp:cNvSpPr/>
      </dsp:nvSpPr>
      <dsp:spPr>
        <a:xfrm>
          <a:off x="3872565" y="998"/>
          <a:ext cx="2514463" cy="113725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pt-BR" sz="2200" kern="1200" dirty="0" smtClean="0"/>
            <a:t>Consenso entre 27 estados e 22 órgãos anuentes</a:t>
          </a:r>
          <a:endParaRPr lang="pt-BR" sz="2200" kern="1200" dirty="0"/>
        </a:p>
      </dsp:txBody>
      <dsp:txXfrm>
        <a:off x="3872565" y="998"/>
        <a:ext cx="2514463" cy="1137251"/>
      </dsp:txXfrm>
    </dsp:sp>
    <dsp:sp modelId="{86451F1A-248D-4225-B33A-EA2FB5106C88}">
      <dsp:nvSpPr>
        <dsp:cNvPr id="0" name=""/>
        <dsp:cNvSpPr/>
      </dsp:nvSpPr>
      <dsp:spPr>
        <a:xfrm>
          <a:off x="2634098" y="998"/>
          <a:ext cx="1125879" cy="1137251"/>
        </a:xfrm>
        <a:prstGeom prst="rect">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25000" r="-25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F3418FA-667B-4154-9F41-C5CB1808F312}">
      <dsp:nvSpPr>
        <dsp:cNvPr id="0" name=""/>
        <dsp:cNvSpPr/>
      </dsp:nvSpPr>
      <dsp:spPr>
        <a:xfrm>
          <a:off x="2634098" y="1325896"/>
          <a:ext cx="2514463" cy="113725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pt-BR" sz="2200" kern="1200" dirty="0" smtClean="0"/>
            <a:t>Custeio tempestivo a todos os participantes</a:t>
          </a:r>
          <a:endParaRPr lang="pt-BR" sz="2200" kern="1200" dirty="0"/>
        </a:p>
      </dsp:txBody>
      <dsp:txXfrm>
        <a:off x="2634098" y="1325896"/>
        <a:ext cx="2514463" cy="1137251"/>
      </dsp:txXfrm>
    </dsp:sp>
    <dsp:sp modelId="{BED96C16-BFA7-42AF-92F9-A2EE93F147F3}">
      <dsp:nvSpPr>
        <dsp:cNvPr id="0" name=""/>
        <dsp:cNvSpPr/>
      </dsp:nvSpPr>
      <dsp:spPr>
        <a:xfrm>
          <a:off x="5261150" y="1325896"/>
          <a:ext cx="1125879" cy="1137251"/>
        </a:xfrm>
        <a:prstGeom prst="rect">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10000" b="-1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D006678-3410-4C1F-BE8E-25607EC457E6}">
      <dsp:nvSpPr>
        <dsp:cNvPr id="0" name=""/>
        <dsp:cNvSpPr/>
      </dsp:nvSpPr>
      <dsp:spPr>
        <a:xfrm>
          <a:off x="3872565" y="2650794"/>
          <a:ext cx="2514463" cy="113725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pt-BR" sz="2200" kern="1200" dirty="0" smtClean="0"/>
            <a:t>Adaptações em TI</a:t>
          </a:r>
          <a:endParaRPr lang="pt-BR" sz="2200" kern="1200" dirty="0"/>
        </a:p>
      </dsp:txBody>
      <dsp:txXfrm>
        <a:off x="3872565" y="2650794"/>
        <a:ext cx="2514463" cy="1137251"/>
      </dsp:txXfrm>
    </dsp:sp>
    <dsp:sp modelId="{D6D3B534-B349-4CB1-B8CA-3BB0E5CD052F}">
      <dsp:nvSpPr>
        <dsp:cNvPr id="0" name=""/>
        <dsp:cNvSpPr/>
      </dsp:nvSpPr>
      <dsp:spPr>
        <a:xfrm>
          <a:off x="2634098" y="2650794"/>
          <a:ext cx="1125879" cy="1137251"/>
        </a:xfrm>
        <a:prstGeom prst="rect">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78000" r="-78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4.xml><?xml version="1.0" encoding="utf-8"?>
<dgm:layoutDef xmlns:dgm="http://schemas.openxmlformats.org/drawingml/2006/diagram" xmlns:a="http://schemas.openxmlformats.org/drawingml/2006/main" uniqueId="urn:microsoft.com/office/officeart/2008/layout/AlternatingPictureBlocks">
  <dgm:title val=""/>
  <dgm:desc val=""/>
  <dgm:catLst>
    <dgm:cat type="picture" pri="15000"/>
    <dgm:cat type="pictureconvert" pri="15000"/>
    <dgm:cat type="list" pri="13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primFontSz" for="des" ptType="node" op="equ" val="65"/>
      <dgm:constr type="w" for="ch" forName="comp" refType="w"/>
      <dgm:constr type="h" for="ch" forName="comp" refType="h"/>
      <dgm:constr type="h" for="ch" forName="sibTrans" refType="w" refFor="ch" refForName="comp" op="equ" fact="0.05"/>
    </dgm:constrLst>
    <dgm:ruleLst/>
    <dgm:forEach name="Name0" axis="ch" ptType="node">
      <dgm:layoutNode name="comp" styleLbl="node1">
        <dgm:alg type="composite">
          <dgm:param type="ar" val="3.30"/>
        </dgm:alg>
        <dgm:shape xmlns:r="http://schemas.openxmlformats.org/officeDocument/2006/relationships" r:blip="">
          <dgm:adjLst/>
        </dgm:shape>
        <dgm:presOf/>
        <dgm:choose name="Name1">
          <dgm:if name="Name2" func="var" arg="dir" op="equ" val="norm">
            <dgm:choose name="Name4">
              <dgm:if name="Name5" axis="desOrSelf" ptType="node" func="posOdd" op="equ" val="1">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if>
              <dgm:else name="Name6">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else>
            </dgm:choose>
          </dgm:if>
          <dgm:else name="Name3">
            <dgm:choose name="Name7">
              <dgm:if name="Name8" axis="desOrSelf" ptType="node" func="posOdd" op="equ" val="1">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if>
              <dgm:else name="Name9">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else>
            </dgm:choose>
          </dgm:else>
        </dgm:choose>
        <dgm:ruleLst/>
        <dgm:layoutNode name="rect2" styleLbl="node1">
          <dgm:varLst>
            <dgm:bulletEnabled val="1"/>
          </dgm:varLst>
          <dgm:alg type="tx"/>
          <dgm:shape xmlns:r="http://schemas.openxmlformats.org/officeDocument/2006/relationships" type="rect" r:blip="">
            <dgm:adjLst/>
          </dgm:shape>
          <dgm:presOf axis="desOrSelf" ptType="node"/>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 styleLbl="lnNod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1"/>
            <a:ext cx="2946400" cy="496889"/>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49689" y="1"/>
            <a:ext cx="2946400" cy="496889"/>
          </a:xfrm>
          <a:prstGeom prst="rect">
            <a:avLst/>
          </a:prstGeom>
        </p:spPr>
        <p:txBody>
          <a:bodyPr vert="horz" lIns="91440" tIns="45720" rIns="91440" bIns="45720" rtlCol="0"/>
          <a:lstStyle>
            <a:lvl1pPr algn="r">
              <a:defRPr sz="1200"/>
            </a:lvl1pPr>
          </a:lstStyle>
          <a:p>
            <a:fld id="{2A4740A2-CD14-4673-9060-03D010239536}" type="datetimeFigureOut">
              <a:rPr lang="pt-BR" smtClean="0"/>
              <a:t>23/05/2018</a:t>
            </a:fld>
            <a:endParaRPr lang="pt-BR"/>
          </a:p>
        </p:txBody>
      </p:sp>
      <p:sp>
        <p:nvSpPr>
          <p:cNvPr id="4" name="Espaço Reservado para Rodapé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49689" y="9428164"/>
            <a:ext cx="2946400" cy="496887"/>
          </a:xfrm>
          <a:prstGeom prst="rect">
            <a:avLst/>
          </a:prstGeom>
        </p:spPr>
        <p:txBody>
          <a:bodyPr vert="horz" lIns="91440" tIns="45720" rIns="91440" bIns="45720" rtlCol="0" anchor="b"/>
          <a:lstStyle>
            <a:lvl1pPr algn="r">
              <a:defRPr sz="1200"/>
            </a:lvl1pPr>
          </a:lstStyle>
          <a:p>
            <a:fld id="{DE0CFB5B-F52A-49C4-BE2D-9FE99BCB30C5}" type="slidenum">
              <a:rPr lang="pt-BR" smtClean="0"/>
              <a:t>‹nº›</a:t>
            </a:fld>
            <a:endParaRPr lang="pt-BR"/>
          </a:p>
        </p:txBody>
      </p:sp>
    </p:spTree>
    <p:extLst>
      <p:ext uri="{BB962C8B-B14F-4D97-AF65-F5344CB8AC3E}">
        <p14:creationId xmlns:p14="http://schemas.microsoft.com/office/powerpoint/2010/main" val="20682463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cs typeface="Arial" charset="0"/>
              </a:defRPr>
            </a:lvl1pPr>
          </a:lstStyle>
          <a:p>
            <a:pPr>
              <a:defRPr/>
            </a:pPr>
            <a:endParaRPr lang="pt-BR"/>
          </a:p>
        </p:txBody>
      </p:sp>
      <p:sp>
        <p:nvSpPr>
          <p:cNvPr id="3" name="Espaço Reservado para Data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cs typeface="Arial" charset="0"/>
              </a:defRPr>
            </a:lvl1pPr>
          </a:lstStyle>
          <a:p>
            <a:pPr>
              <a:defRPr/>
            </a:pPr>
            <a:fld id="{3FC74E43-0820-426F-A91F-D0AC36CCFBFD}" type="datetimeFigureOut">
              <a:rPr lang="pt-BR"/>
              <a:pPr>
                <a:defRPr/>
              </a:pPr>
              <a:t>23/05/2018</a:t>
            </a:fld>
            <a:endParaRPr lang="pt-BR"/>
          </a:p>
        </p:txBody>
      </p:sp>
      <p:sp>
        <p:nvSpPr>
          <p:cNvPr id="4" name="Espaço Reservado para Imagem de Sli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pt-BR" noProof="0"/>
          </a:p>
        </p:txBody>
      </p:sp>
      <p:sp>
        <p:nvSpPr>
          <p:cNvPr id="5" name="Espaço Reservado para Anotações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pt-BR" noProof="0"/>
              <a:t>Clique para editar o texto mestre</a:t>
            </a:r>
          </a:p>
          <a:p>
            <a:pPr lvl="1"/>
            <a:r>
              <a:rPr lang="pt-BR" noProof="0"/>
              <a:t>Segundo nível</a:t>
            </a:r>
          </a:p>
          <a:p>
            <a:pPr lvl="2"/>
            <a:r>
              <a:rPr lang="pt-BR" noProof="0"/>
              <a:t>Terceiro nível</a:t>
            </a:r>
          </a:p>
          <a:p>
            <a:pPr lvl="3"/>
            <a:r>
              <a:rPr lang="pt-BR" noProof="0"/>
              <a:t>Quarto nível</a:t>
            </a:r>
          </a:p>
          <a:p>
            <a:pPr lvl="4"/>
            <a:r>
              <a:rPr lang="pt-BR" noProof="0"/>
              <a:t>Quinto nível</a:t>
            </a:r>
          </a:p>
        </p:txBody>
      </p:sp>
      <p:sp>
        <p:nvSpPr>
          <p:cNvPr id="6" name="Espaço Reservado para Rodapé 5"/>
          <p:cNvSpPr>
            <a:spLocks noGrp="1"/>
          </p:cNvSpPr>
          <p:nvPr>
            <p:ph type="ftr" sz="quarter" idx="4"/>
          </p:nvPr>
        </p:nvSpPr>
        <p:spPr>
          <a:xfrm>
            <a:off x="1" y="9428583"/>
            <a:ext cx="2945659" cy="496332"/>
          </a:xfrm>
          <a:prstGeom prst="rect">
            <a:avLst/>
          </a:prstGeom>
        </p:spPr>
        <p:txBody>
          <a:bodyPr vert="horz" lIns="91440" tIns="45720" rIns="91440" bIns="45720" rtlCol="0" anchor="b"/>
          <a:lstStyle>
            <a:lvl1pPr algn="l">
              <a:defRPr sz="1200">
                <a:cs typeface="Arial" charset="0"/>
              </a:defRPr>
            </a:lvl1pPr>
          </a:lstStyle>
          <a:p>
            <a:pPr>
              <a:defRPr/>
            </a:pPr>
            <a:endParaRPr lang="pt-BR"/>
          </a:p>
        </p:txBody>
      </p:sp>
      <p:sp>
        <p:nvSpPr>
          <p:cNvPr id="7" name="Espaço Reservado para Número de Slide 6"/>
          <p:cNvSpPr>
            <a:spLocks noGrp="1"/>
          </p:cNvSpPr>
          <p:nvPr>
            <p:ph type="sldNum" sz="quarter" idx="5"/>
          </p:nvPr>
        </p:nvSpPr>
        <p:spPr>
          <a:xfrm>
            <a:off x="3850444" y="9428583"/>
            <a:ext cx="2945659" cy="496332"/>
          </a:xfrm>
          <a:prstGeom prst="rect">
            <a:avLst/>
          </a:prstGeom>
        </p:spPr>
        <p:txBody>
          <a:bodyPr vert="horz" lIns="91440" tIns="45720" rIns="91440" bIns="45720" rtlCol="0" anchor="b"/>
          <a:lstStyle>
            <a:lvl1pPr algn="r">
              <a:defRPr sz="1200">
                <a:cs typeface="Arial" charset="0"/>
              </a:defRPr>
            </a:lvl1pPr>
          </a:lstStyle>
          <a:p>
            <a:pPr>
              <a:defRPr/>
            </a:pPr>
            <a:fld id="{9AF4D671-333F-411D-AE6A-17A798CF8BAE}" type="slidenum">
              <a:rPr lang="pt-BR"/>
              <a:pPr>
                <a:defRPr/>
              </a:pPr>
              <a:t>‹nº›</a:t>
            </a:fld>
            <a:endParaRPr lang="pt-BR"/>
          </a:p>
        </p:txBody>
      </p:sp>
    </p:spTree>
    <p:extLst>
      <p:ext uri="{BB962C8B-B14F-4D97-AF65-F5344CB8AC3E}">
        <p14:creationId xmlns:p14="http://schemas.microsoft.com/office/powerpoint/2010/main" val="9370184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a:defRPr/>
            </a:pPr>
            <a:fld id="{9AF4D671-333F-411D-AE6A-17A798CF8BAE}" type="slidenum">
              <a:rPr lang="pt-BR" smtClean="0">
                <a:solidFill>
                  <a:prstClr val="black"/>
                </a:solidFill>
              </a:rPr>
              <a:pPr>
                <a:defRPr/>
              </a:pPr>
              <a:t>1</a:t>
            </a:fld>
            <a:endParaRPr lang="pt-BR" dirty="0">
              <a:solidFill>
                <a:prstClr val="black"/>
              </a:solidFill>
            </a:endParaRPr>
          </a:p>
        </p:txBody>
      </p:sp>
    </p:spTree>
    <p:extLst>
      <p:ext uri="{BB962C8B-B14F-4D97-AF65-F5344CB8AC3E}">
        <p14:creationId xmlns:p14="http://schemas.microsoft.com/office/powerpoint/2010/main" val="3169735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sz="1200" kern="1200" dirty="0" smtClean="0">
                <a:solidFill>
                  <a:schemeClr val="tx1"/>
                </a:solidFill>
                <a:effectLst/>
                <a:latin typeface="+mn-lt"/>
                <a:ea typeface="+mn-ea"/>
                <a:cs typeface="+mn-cs"/>
              </a:rPr>
              <a:t>A consolidação do Registro de Exportação e da Declaração de Exportação em um único documento e o reaproveitamento de diversas informações da Nota Fiscal (classificação e descrição das mercadorias, quantidades, dentre outras) reduzem drasticamente os dados a serem preenchidos pelos exportadores.</a:t>
            </a:r>
          </a:p>
          <a:p>
            <a:endParaRPr lang="pt-BR" sz="1200" kern="1200" dirty="0" smtClean="0">
              <a:solidFill>
                <a:schemeClr val="tx1"/>
              </a:solidFill>
              <a:effectLst/>
              <a:latin typeface="+mn-lt"/>
              <a:ea typeface="+mn-ea"/>
              <a:cs typeface="+mn-cs"/>
            </a:endParaRPr>
          </a:p>
          <a:p>
            <a:r>
              <a:rPr lang="pt-BR" sz="1200" kern="1200" dirty="0" smtClean="0">
                <a:solidFill>
                  <a:schemeClr val="tx1"/>
                </a:solidFill>
                <a:effectLst/>
                <a:latin typeface="+mn-lt"/>
                <a:ea typeface="+mn-ea"/>
                <a:cs typeface="+mn-cs"/>
              </a:rPr>
              <a:t>Com a integração da atuação dos órgãos anuentes, surgem diversas oportunidades de automação de etapas processuais, com ganhos de tempo significativos.</a:t>
            </a:r>
          </a:p>
          <a:p>
            <a:endParaRPr lang="pt-BR" sz="1200" kern="1200" baseline="0" dirty="0" smtClean="0">
              <a:solidFill>
                <a:schemeClr val="tx1"/>
              </a:solidFill>
              <a:effectLst/>
              <a:latin typeface="+mn-lt"/>
              <a:ea typeface="+mn-ea"/>
              <a:cs typeface="+mn-cs"/>
            </a:endParaRPr>
          </a:p>
          <a:p>
            <a:r>
              <a:rPr lang="pt-BR" sz="1200" kern="1200" baseline="0" dirty="0" smtClean="0">
                <a:solidFill>
                  <a:schemeClr val="tx1"/>
                </a:solidFill>
                <a:effectLst/>
                <a:latin typeface="+mn-lt"/>
                <a:ea typeface="+mn-ea"/>
                <a:cs typeface="+mn-cs"/>
              </a:rPr>
              <a:t>A mudança dos fluxos processuais do modelo sequencial atual para um modelo paralelo trarão novos ganhos de tempos, pois etapas independentes poderão ser realizadas ao mesmo tempo ao invés de se guardar a conclusão de  uma para o início de outra.</a:t>
            </a:r>
            <a:endParaRPr lang="pt-BR" sz="1200" kern="1200" dirty="0" smtClean="0">
              <a:solidFill>
                <a:schemeClr val="tx1"/>
              </a:solidFill>
              <a:effectLst/>
              <a:latin typeface="+mn-lt"/>
              <a:ea typeface="+mn-ea"/>
              <a:cs typeface="+mn-cs"/>
            </a:endParaRPr>
          </a:p>
          <a:p>
            <a:endParaRPr lang="pt-BR" dirty="0"/>
          </a:p>
        </p:txBody>
      </p:sp>
      <p:sp>
        <p:nvSpPr>
          <p:cNvPr id="4" name="Espaço Reservado para Número de Slide 3"/>
          <p:cNvSpPr>
            <a:spLocks noGrp="1"/>
          </p:cNvSpPr>
          <p:nvPr>
            <p:ph type="sldNum" sz="quarter" idx="10"/>
          </p:nvPr>
        </p:nvSpPr>
        <p:spPr/>
        <p:txBody>
          <a:bodyPr/>
          <a:lstStyle/>
          <a:p>
            <a:fld id="{87F039BD-25B7-4FB1-873E-99298448ABF1}" type="slidenum">
              <a:rPr lang="pt-BR" smtClean="0">
                <a:solidFill>
                  <a:prstClr val="black"/>
                </a:solidFill>
              </a:rPr>
              <a:pPr/>
              <a:t>3</a:t>
            </a:fld>
            <a:endParaRPr lang="pt-BR" dirty="0">
              <a:solidFill>
                <a:prstClr val="black"/>
              </a:solidFill>
            </a:endParaRPr>
          </a:p>
        </p:txBody>
      </p:sp>
    </p:spTree>
    <p:extLst>
      <p:ext uri="{BB962C8B-B14F-4D97-AF65-F5344CB8AC3E}">
        <p14:creationId xmlns:p14="http://schemas.microsoft.com/office/powerpoint/2010/main" val="2987849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algn="just"/>
            <a:endParaRPr lang="pt-BR" sz="1200" b="0" baseline="0" dirty="0">
              <a:solidFill>
                <a:schemeClr val="tx1"/>
              </a:solidFill>
              <a:latin typeface="Calibri" pitchFamily="34" charset="0"/>
            </a:endParaRPr>
          </a:p>
        </p:txBody>
      </p:sp>
      <p:sp>
        <p:nvSpPr>
          <p:cNvPr id="4" name="Espaço Reservado para Número de Slide 3"/>
          <p:cNvSpPr>
            <a:spLocks noGrp="1"/>
          </p:cNvSpPr>
          <p:nvPr>
            <p:ph type="sldNum" sz="quarter" idx="10"/>
          </p:nvPr>
        </p:nvSpPr>
        <p:spPr/>
        <p:txBody>
          <a:bodyPr/>
          <a:lstStyle/>
          <a:p>
            <a:fld id="{87F039BD-25B7-4FB1-873E-99298448ABF1}" type="slidenum">
              <a:rPr lang="pt-BR" smtClean="0">
                <a:solidFill>
                  <a:prstClr val="black"/>
                </a:solidFill>
              </a:rPr>
              <a:pPr/>
              <a:t>5</a:t>
            </a:fld>
            <a:endParaRPr lang="pt-BR" dirty="0">
              <a:solidFill>
                <a:prstClr val="black"/>
              </a:solidFill>
            </a:endParaRPr>
          </a:p>
        </p:txBody>
      </p:sp>
    </p:spTree>
    <p:extLst>
      <p:ext uri="{BB962C8B-B14F-4D97-AF65-F5344CB8AC3E}">
        <p14:creationId xmlns:p14="http://schemas.microsoft.com/office/powerpoint/2010/main" val="14214896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a:defRPr/>
            </a:pPr>
            <a:fld id="{9AF4D671-333F-411D-AE6A-17A798CF8BAE}" type="slidenum">
              <a:rPr lang="pt-BR" smtClean="0">
                <a:solidFill>
                  <a:prstClr val="black"/>
                </a:solidFill>
              </a:rPr>
              <a:pPr>
                <a:defRPr/>
              </a:pPr>
              <a:t>6</a:t>
            </a:fld>
            <a:endParaRPr lang="pt-BR" dirty="0">
              <a:solidFill>
                <a:prstClr val="black"/>
              </a:solidFill>
            </a:endParaRPr>
          </a:p>
        </p:txBody>
      </p:sp>
    </p:spTree>
    <p:extLst>
      <p:ext uri="{BB962C8B-B14F-4D97-AF65-F5344CB8AC3E}">
        <p14:creationId xmlns:p14="http://schemas.microsoft.com/office/powerpoint/2010/main" val="37344061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pt-BR" sz="1200" kern="1200" dirty="0">
                <a:solidFill>
                  <a:schemeClr val="tx1"/>
                </a:solidFill>
                <a:effectLst/>
                <a:latin typeface="+mn-lt"/>
                <a:ea typeface="+mn-ea"/>
                <a:cs typeface="+mn-cs"/>
              </a:rPr>
              <a:t>O Programa</a:t>
            </a:r>
            <a:r>
              <a:rPr lang="pt-BR" sz="1200" kern="1200" baseline="0" dirty="0">
                <a:solidFill>
                  <a:schemeClr val="tx1"/>
                </a:solidFill>
                <a:effectLst/>
                <a:latin typeface="+mn-lt"/>
                <a:ea typeface="+mn-ea"/>
                <a:cs typeface="+mn-cs"/>
              </a:rPr>
              <a:t> </a:t>
            </a:r>
            <a:r>
              <a:rPr lang="pt-BR" sz="1200" kern="1200" dirty="0">
                <a:solidFill>
                  <a:schemeClr val="tx1"/>
                </a:solidFill>
                <a:effectLst/>
                <a:latin typeface="+mn-lt"/>
                <a:ea typeface="+mn-ea"/>
                <a:cs typeface="+mn-cs"/>
              </a:rPr>
              <a:t>Portal Único de Comércio Exterior não trata somente de um novo sistema. </a:t>
            </a:r>
          </a:p>
          <a:p>
            <a:pPr marL="0" marR="0" indent="0" algn="l" defTabSz="914400" rtl="0" eaLnBrk="0" fontAlgn="base" latinLnBrk="0" hangingPunct="0">
              <a:lnSpc>
                <a:spcPct val="100000"/>
              </a:lnSpc>
              <a:spcBef>
                <a:spcPct val="30000"/>
              </a:spcBef>
              <a:spcAft>
                <a:spcPct val="0"/>
              </a:spcAft>
              <a:buClrTx/>
              <a:buSzTx/>
              <a:buFontTx/>
              <a:buNone/>
              <a:tabLst/>
              <a:defRPr/>
            </a:pPr>
            <a:r>
              <a:rPr lang="pt-BR" sz="1200" kern="1200" dirty="0">
                <a:solidFill>
                  <a:schemeClr val="tx1"/>
                </a:solidFill>
                <a:effectLst/>
                <a:latin typeface="+mn-lt"/>
                <a:ea typeface="+mn-ea"/>
                <a:cs typeface="+mn-cs"/>
              </a:rPr>
              <a:t>Portanto, o Portal é, acima de tudo, um grande esforço de reforma e simplificação dos processo de importação e de exportação. </a:t>
            </a:r>
          </a:p>
          <a:p>
            <a:pPr marL="0" marR="0" indent="0" algn="l" defTabSz="914400" rtl="0" eaLnBrk="0" fontAlgn="base" latinLnBrk="0" hangingPunct="0">
              <a:lnSpc>
                <a:spcPct val="100000"/>
              </a:lnSpc>
              <a:spcBef>
                <a:spcPct val="30000"/>
              </a:spcBef>
              <a:spcAft>
                <a:spcPct val="0"/>
              </a:spcAft>
              <a:buClrTx/>
              <a:buSzTx/>
              <a:buFontTx/>
              <a:buNone/>
              <a:tabLst/>
              <a:defRPr/>
            </a:pPr>
            <a:endParaRPr lang="pt-BR" sz="1200" kern="1200" dirty="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pt-BR" sz="1200" kern="1200" dirty="0">
                <a:solidFill>
                  <a:schemeClr val="tx1"/>
                </a:solidFill>
                <a:effectLst/>
                <a:latin typeface="+mn-lt"/>
                <a:ea typeface="+mn-ea"/>
                <a:cs typeface="+mn-cs"/>
              </a:rPr>
              <a:t>Seu grande objetivo é reduzir custos e tempos para se importar e exportar e assim aumentar a competitividade do Brasil no mercado internacional.</a:t>
            </a:r>
          </a:p>
          <a:p>
            <a:pPr marL="0" marR="0" indent="0" algn="l" defTabSz="914400" rtl="0" eaLnBrk="0" fontAlgn="base" latinLnBrk="0" hangingPunct="0">
              <a:lnSpc>
                <a:spcPct val="100000"/>
              </a:lnSpc>
              <a:spcBef>
                <a:spcPct val="30000"/>
              </a:spcBef>
              <a:spcAft>
                <a:spcPct val="0"/>
              </a:spcAft>
              <a:buClrTx/>
              <a:buSzTx/>
              <a:buFontTx/>
              <a:buNone/>
              <a:tabLst/>
              <a:defRPr/>
            </a:pPr>
            <a:endParaRPr lang="pt-BR" sz="1200" kern="1200" dirty="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pt-BR" sz="1200" kern="1200" dirty="0">
                <a:solidFill>
                  <a:schemeClr val="tx1"/>
                </a:solidFill>
                <a:effectLst/>
                <a:latin typeface="+mn-lt"/>
                <a:ea typeface="+mn-ea"/>
                <a:cs typeface="+mn-cs"/>
              </a:rPr>
              <a:t>Esse</a:t>
            </a:r>
            <a:r>
              <a:rPr lang="pt-BR" sz="1200" kern="1200" baseline="0" dirty="0">
                <a:solidFill>
                  <a:schemeClr val="tx1"/>
                </a:solidFill>
                <a:effectLst/>
                <a:latin typeface="+mn-lt"/>
                <a:ea typeface="+mn-ea"/>
                <a:cs typeface="+mn-cs"/>
              </a:rPr>
              <a:t> esforço só faz sentido em cooperação com o setor privado, clientes desses processos, que tendo sido reconhecida como uma boa prática do Programa pelo Fórum Econômico Mundial.</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pt-BR" sz="1200" kern="1200" baseline="0" dirty="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pt-BR" baseline="0" dirty="0"/>
              <a:t>O Portal Único está fundado no conceito de single </a:t>
            </a:r>
            <a:r>
              <a:rPr lang="pt-BR" baseline="0" dirty="0" err="1"/>
              <a:t>window</a:t>
            </a:r>
            <a:r>
              <a:rPr lang="pt-BR" baseline="0" dirty="0"/>
              <a:t>, presente no Acordo sobre Facilitação de Comércio. Ele deve servir como única interface entre governo e operadores do comércio para se importar e exportar. As informações exigidas pelos órgãos devem ser apresentadas uma única vez e reaproveitadas, eliminando-se repetições.</a:t>
            </a:r>
          </a:p>
          <a:p>
            <a:pPr marL="0" marR="0" indent="0" algn="l" defTabSz="914400" rtl="0" eaLnBrk="0" fontAlgn="base" latinLnBrk="0" hangingPunct="0">
              <a:lnSpc>
                <a:spcPct val="100000"/>
              </a:lnSpc>
              <a:spcBef>
                <a:spcPct val="30000"/>
              </a:spcBef>
              <a:spcAft>
                <a:spcPct val="0"/>
              </a:spcAft>
              <a:buClrTx/>
              <a:buSzTx/>
              <a:buFontTx/>
              <a:buNone/>
              <a:tabLst/>
              <a:defRPr/>
            </a:pPr>
            <a:endParaRPr lang="pt-BR" sz="1200" kern="1200" dirty="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pt-BR" sz="1200" kern="1200" dirty="0">
                <a:solidFill>
                  <a:schemeClr val="tx1"/>
                </a:solidFill>
                <a:effectLst/>
                <a:latin typeface="+mn-lt"/>
                <a:ea typeface="+mn-ea"/>
                <a:cs typeface="+mn-cs"/>
              </a:rPr>
              <a:t>O Portal Único é elemento</a:t>
            </a:r>
            <a:r>
              <a:rPr lang="pt-BR" sz="1200" kern="1200" baseline="0" dirty="0">
                <a:solidFill>
                  <a:schemeClr val="tx1"/>
                </a:solidFill>
                <a:effectLst/>
                <a:latin typeface="+mn-lt"/>
                <a:ea typeface="+mn-ea"/>
                <a:cs typeface="+mn-cs"/>
              </a:rPr>
              <a:t> central n</a:t>
            </a:r>
            <a:r>
              <a:rPr lang="pt-BR" sz="1200" kern="1200" dirty="0">
                <a:solidFill>
                  <a:schemeClr val="tx1"/>
                </a:solidFill>
                <a:effectLst/>
                <a:latin typeface="+mn-lt"/>
                <a:ea typeface="+mn-ea"/>
                <a:cs typeface="+mn-cs"/>
              </a:rPr>
              <a:t>a implementação de diversos dispositivos do Acordo sobre Facilitação de Comércio, como gerenciamento de riscos, aceitação de cópias eletrônicas de documentos, processamento antecipado de declarações,</a:t>
            </a:r>
            <a:r>
              <a:rPr lang="pt-BR" sz="1200" kern="1200" baseline="0" dirty="0">
                <a:solidFill>
                  <a:schemeClr val="tx1"/>
                </a:solidFill>
                <a:effectLst/>
                <a:latin typeface="+mn-lt"/>
                <a:ea typeface="+mn-ea"/>
                <a:cs typeface="+mn-cs"/>
              </a:rPr>
              <a:t> entre outros. </a:t>
            </a:r>
            <a:endParaRPr lang="pt-BR" sz="1200" kern="1200" dirty="0">
              <a:solidFill>
                <a:schemeClr val="tx1"/>
              </a:solidFill>
              <a:effectLst/>
              <a:latin typeface="+mn-lt"/>
              <a:ea typeface="+mn-ea"/>
              <a:cs typeface="+mn-cs"/>
            </a:endParaRPr>
          </a:p>
          <a:p>
            <a:endParaRPr lang="pt-BR" baseline="0" dirty="0"/>
          </a:p>
          <a:p>
            <a:r>
              <a:rPr lang="pt-BR" baseline="0" dirty="0"/>
              <a:t>Trata-se de um importante investimento em infraestrutura soft, convergente com aqueles relativos à infraestrutura física, como portos e rodovias. </a:t>
            </a:r>
          </a:p>
          <a:p>
            <a:r>
              <a:rPr lang="pt-BR" baseline="0" dirty="0"/>
              <a:t>Os custos do Portal Único em relação aos seus impactos na logística de comércio exterior são comparativamente baixos.</a:t>
            </a:r>
          </a:p>
          <a:p>
            <a:endParaRPr lang="pt-BR" dirty="0"/>
          </a:p>
        </p:txBody>
      </p:sp>
      <p:sp>
        <p:nvSpPr>
          <p:cNvPr id="4" name="Espaço Reservado para Número de Slide 3"/>
          <p:cNvSpPr>
            <a:spLocks noGrp="1"/>
          </p:cNvSpPr>
          <p:nvPr>
            <p:ph type="sldNum" sz="quarter" idx="10"/>
          </p:nvPr>
        </p:nvSpPr>
        <p:spPr/>
        <p:txBody>
          <a:bodyPr/>
          <a:lstStyle/>
          <a:p>
            <a:fld id="{87F039BD-25B7-4FB1-873E-99298448ABF1}" type="slidenum">
              <a:rPr lang="pt-BR" smtClean="0">
                <a:solidFill>
                  <a:prstClr val="black"/>
                </a:solidFill>
              </a:rPr>
              <a:pPr/>
              <a:t>7</a:t>
            </a:fld>
            <a:endParaRPr lang="pt-BR" dirty="0">
              <a:solidFill>
                <a:prstClr val="black"/>
              </a:solidFill>
            </a:endParaRPr>
          </a:p>
        </p:txBody>
      </p:sp>
    </p:spTree>
    <p:extLst>
      <p:ext uri="{BB962C8B-B14F-4D97-AF65-F5344CB8AC3E}">
        <p14:creationId xmlns:p14="http://schemas.microsoft.com/office/powerpoint/2010/main" val="11120419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a:defRPr/>
            </a:pPr>
            <a:fld id="{9AF4D671-333F-411D-AE6A-17A798CF8BAE}" type="slidenum">
              <a:rPr lang="pt-BR" smtClean="0">
                <a:solidFill>
                  <a:prstClr val="black"/>
                </a:solidFill>
              </a:rPr>
              <a:pPr>
                <a:defRPr/>
              </a:pPr>
              <a:t>9</a:t>
            </a:fld>
            <a:endParaRPr lang="pt-BR" dirty="0">
              <a:solidFill>
                <a:prstClr val="black"/>
              </a:solidFill>
            </a:endParaRPr>
          </a:p>
        </p:txBody>
      </p:sp>
    </p:spTree>
    <p:extLst>
      <p:ext uri="{BB962C8B-B14F-4D97-AF65-F5344CB8AC3E}">
        <p14:creationId xmlns:p14="http://schemas.microsoft.com/office/powerpoint/2010/main" val="25850173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a:defRPr/>
            </a:pPr>
            <a:fld id="{9AF4D671-333F-411D-AE6A-17A798CF8BAE}" type="slidenum">
              <a:rPr lang="pt-BR" smtClean="0">
                <a:solidFill>
                  <a:prstClr val="black"/>
                </a:solidFill>
              </a:rPr>
              <a:pPr>
                <a:defRPr/>
              </a:pPr>
              <a:t>16</a:t>
            </a:fld>
            <a:endParaRPr lang="pt-BR" dirty="0">
              <a:solidFill>
                <a:prstClr val="black"/>
              </a:solidFill>
            </a:endParaRPr>
          </a:p>
        </p:txBody>
      </p:sp>
    </p:spTree>
    <p:extLst>
      <p:ext uri="{BB962C8B-B14F-4D97-AF65-F5344CB8AC3E}">
        <p14:creationId xmlns:p14="http://schemas.microsoft.com/office/powerpoint/2010/main" val="3169735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pPr>
              <a:defRPr/>
            </a:pPr>
            <a:fld id="{E5355A11-D619-443F-87CB-AE8278D6902D}" type="datetimeFigureOut">
              <a:rPr lang="pt-BR" smtClean="0"/>
              <a:pPr>
                <a:defRPr/>
              </a:pPr>
              <a:t>23/05/2018</a:t>
            </a:fld>
            <a:endParaRPr lang="pt-BR"/>
          </a:p>
        </p:txBody>
      </p:sp>
      <p:sp>
        <p:nvSpPr>
          <p:cNvPr id="5" name="Espaço Reservado para Rodapé 4"/>
          <p:cNvSpPr>
            <a:spLocks noGrp="1"/>
          </p:cNvSpPr>
          <p:nvPr>
            <p:ph type="ftr" sz="quarter" idx="11"/>
          </p:nvPr>
        </p:nvSpPr>
        <p:spPr/>
        <p:txBody>
          <a:bodyPr/>
          <a:lstStyle/>
          <a:p>
            <a:pPr>
              <a:defRPr/>
            </a:pPr>
            <a:endParaRPr lang="pt-BR"/>
          </a:p>
        </p:txBody>
      </p:sp>
      <p:sp>
        <p:nvSpPr>
          <p:cNvPr id="6" name="Espaço Reservado para Número de Slide 5"/>
          <p:cNvSpPr>
            <a:spLocks noGrp="1"/>
          </p:cNvSpPr>
          <p:nvPr>
            <p:ph type="sldNum" sz="quarter" idx="12"/>
          </p:nvPr>
        </p:nvSpPr>
        <p:spPr/>
        <p:txBody>
          <a:bodyPr/>
          <a:lstStyle/>
          <a:p>
            <a:pPr>
              <a:defRPr/>
            </a:pPr>
            <a:fld id="{0BFA94E1-E139-4E06-8154-8FC44F37D6CC}" type="slidenum">
              <a:rPr lang="pt-BR" smtClean="0"/>
              <a:pPr>
                <a:defRPr/>
              </a:pPr>
              <a:t>‹nº›</a:t>
            </a:fld>
            <a:endParaRPr lang="pt-BR"/>
          </a:p>
        </p:txBody>
      </p:sp>
    </p:spTree>
    <p:extLst>
      <p:ext uri="{BB962C8B-B14F-4D97-AF65-F5344CB8AC3E}">
        <p14:creationId xmlns:p14="http://schemas.microsoft.com/office/powerpoint/2010/main" val="194035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pPr>
              <a:defRPr/>
            </a:pPr>
            <a:fld id="{B0D1250E-6A56-4BA7-9707-850D904F4D6E}" type="datetimeFigureOut">
              <a:rPr lang="pt-BR" smtClean="0"/>
              <a:pPr>
                <a:defRPr/>
              </a:pPr>
              <a:t>23/05/2018</a:t>
            </a:fld>
            <a:endParaRPr lang="pt-BR"/>
          </a:p>
        </p:txBody>
      </p:sp>
      <p:sp>
        <p:nvSpPr>
          <p:cNvPr id="5" name="Espaço Reservado para Rodapé 4"/>
          <p:cNvSpPr>
            <a:spLocks noGrp="1"/>
          </p:cNvSpPr>
          <p:nvPr>
            <p:ph type="ftr" sz="quarter" idx="11"/>
          </p:nvPr>
        </p:nvSpPr>
        <p:spPr/>
        <p:txBody>
          <a:bodyPr/>
          <a:lstStyle/>
          <a:p>
            <a:pPr>
              <a:defRPr/>
            </a:pPr>
            <a:endParaRPr lang="pt-BR"/>
          </a:p>
        </p:txBody>
      </p:sp>
      <p:sp>
        <p:nvSpPr>
          <p:cNvPr id="6" name="Espaço Reservado para Número de Slide 5"/>
          <p:cNvSpPr>
            <a:spLocks noGrp="1"/>
          </p:cNvSpPr>
          <p:nvPr>
            <p:ph type="sldNum" sz="quarter" idx="12"/>
          </p:nvPr>
        </p:nvSpPr>
        <p:spPr/>
        <p:txBody>
          <a:bodyPr/>
          <a:lstStyle/>
          <a:p>
            <a:pPr>
              <a:defRPr/>
            </a:pPr>
            <a:fld id="{F2D8FB1B-62F8-4C79-AB09-07C7D8C5D284}" type="slidenum">
              <a:rPr lang="pt-BR" smtClean="0"/>
              <a:pPr>
                <a:defRPr/>
              </a:pPr>
              <a:t>‹nº›</a:t>
            </a:fld>
            <a:endParaRPr lang="pt-BR"/>
          </a:p>
        </p:txBody>
      </p:sp>
    </p:spTree>
    <p:extLst>
      <p:ext uri="{BB962C8B-B14F-4D97-AF65-F5344CB8AC3E}">
        <p14:creationId xmlns:p14="http://schemas.microsoft.com/office/powerpoint/2010/main" val="4272244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pPr>
              <a:defRPr/>
            </a:pPr>
            <a:fld id="{2B6198CF-DCAA-4BA1-A0C0-B7F88FFF66A8}" type="datetimeFigureOut">
              <a:rPr lang="pt-BR" smtClean="0"/>
              <a:pPr>
                <a:defRPr/>
              </a:pPr>
              <a:t>23/05/2018</a:t>
            </a:fld>
            <a:endParaRPr lang="pt-BR"/>
          </a:p>
        </p:txBody>
      </p:sp>
      <p:sp>
        <p:nvSpPr>
          <p:cNvPr id="5" name="Espaço Reservado para Rodapé 4"/>
          <p:cNvSpPr>
            <a:spLocks noGrp="1"/>
          </p:cNvSpPr>
          <p:nvPr>
            <p:ph type="ftr" sz="quarter" idx="11"/>
          </p:nvPr>
        </p:nvSpPr>
        <p:spPr/>
        <p:txBody>
          <a:bodyPr/>
          <a:lstStyle/>
          <a:p>
            <a:pPr>
              <a:defRPr/>
            </a:pPr>
            <a:endParaRPr lang="pt-BR"/>
          </a:p>
        </p:txBody>
      </p:sp>
      <p:sp>
        <p:nvSpPr>
          <p:cNvPr id="6" name="Espaço Reservado para Número de Slide 5"/>
          <p:cNvSpPr>
            <a:spLocks noGrp="1"/>
          </p:cNvSpPr>
          <p:nvPr>
            <p:ph type="sldNum" sz="quarter" idx="12"/>
          </p:nvPr>
        </p:nvSpPr>
        <p:spPr/>
        <p:txBody>
          <a:bodyPr/>
          <a:lstStyle/>
          <a:p>
            <a:pPr>
              <a:defRPr/>
            </a:pPr>
            <a:fld id="{8F144F41-1B82-4C19-BB62-4C3E624A6BBA}" type="slidenum">
              <a:rPr lang="pt-BR" smtClean="0"/>
              <a:pPr>
                <a:defRPr/>
              </a:pPr>
              <a:t>‹nº›</a:t>
            </a:fld>
            <a:endParaRPr lang="pt-BR"/>
          </a:p>
        </p:txBody>
      </p:sp>
    </p:spTree>
    <p:extLst>
      <p:ext uri="{BB962C8B-B14F-4D97-AF65-F5344CB8AC3E}">
        <p14:creationId xmlns:p14="http://schemas.microsoft.com/office/powerpoint/2010/main" val="8895284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pPr>
              <a:defRPr/>
            </a:pPr>
            <a:fld id="{E5355A11-D619-443F-87CB-AE8278D6902D}" type="datetimeFigureOut">
              <a:rPr lang="pt-BR" smtClean="0">
                <a:solidFill>
                  <a:prstClr val="black">
                    <a:tint val="75000"/>
                  </a:prstClr>
                </a:solidFill>
              </a:rPr>
              <a:pPr>
                <a:defRPr/>
              </a:pPr>
              <a:t>23/05/2018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p>
            <a:pPr>
              <a:defRPr/>
            </a:pPr>
            <a:fld id="{0BFA94E1-E139-4E06-8154-8FC44F37D6CC}" type="slidenum">
              <a:rPr lang="pt-BR" smtClean="0">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23456834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pPr>
              <a:defRPr/>
            </a:pPr>
            <a:fld id="{76B4778E-C832-4753-B8AF-E05AACC7C65A}" type="datetimeFigureOut">
              <a:rPr lang="pt-BR" smtClean="0">
                <a:solidFill>
                  <a:prstClr val="black">
                    <a:tint val="75000"/>
                  </a:prstClr>
                </a:solidFill>
              </a:rPr>
              <a:pPr>
                <a:defRPr/>
              </a:pPr>
              <a:t>23/05/2018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p>
            <a:pPr>
              <a:defRPr/>
            </a:pPr>
            <a:fld id="{7A856136-572A-4A22-8D78-10399DFFA9C8}" type="slidenum">
              <a:rPr lang="pt-BR" smtClean="0">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26795462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pPr>
              <a:defRPr/>
            </a:pPr>
            <a:fld id="{9A8FC434-6B68-4BAC-8C9B-A590CE57D287}" type="datetimeFigureOut">
              <a:rPr lang="pt-BR" smtClean="0">
                <a:solidFill>
                  <a:prstClr val="black">
                    <a:tint val="75000"/>
                  </a:prstClr>
                </a:solidFill>
              </a:rPr>
              <a:pPr>
                <a:defRPr/>
              </a:pPr>
              <a:t>23/05/2018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p>
            <a:pPr>
              <a:defRPr/>
            </a:pPr>
            <a:fld id="{ADD48698-0364-4600-886D-A62CF9C57E3D}" type="slidenum">
              <a:rPr lang="pt-BR" smtClean="0">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28663281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pPr>
              <a:defRPr/>
            </a:pPr>
            <a:fld id="{4C48EBE5-E109-4F15-86E6-C7AE491830DD}" type="datetimeFigureOut">
              <a:rPr lang="pt-BR" smtClean="0">
                <a:solidFill>
                  <a:prstClr val="black">
                    <a:tint val="75000"/>
                  </a:prstClr>
                </a:solidFill>
              </a:rPr>
              <a:pPr>
                <a:defRPr/>
              </a:pPr>
              <a:t>23/05/2018</a:t>
            </a:fld>
            <a:endParaRPr lang="pt-BR">
              <a:solidFill>
                <a:prstClr val="black">
                  <a:tint val="75000"/>
                </a:prstClr>
              </a:solidFill>
            </a:endParaRPr>
          </a:p>
        </p:txBody>
      </p:sp>
      <p:sp>
        <p:nvSpPr>
          <p:cNvPr id="6" name="Espaço Reservado para Rodapé 5"/>
          <p:cNvSpPr>
            <a:spLocks noGrp="1"/>
          </p:cNvSpPr>
          <p:nvPr>
            <p:ph type="ftr" sz="quarter" idx="11"/>
          </p:nvPr>
        </p:nvSpPr>
        <p:spPr/>
        <p:txBody>
          <a:bodyPr/>
          <a:lstStyle/>
          <a:p>
            <a:pPr>
              <a:defRPr/>
            </a:pPr>
            <a:endParaRPr lang="pt-BR">
              <a:solidFill>
                <a:prstClr val="black">
                  <a:tint val="75000"/>
                </a:prstClr>
              </a:solidFill>
            </a:endParaRPr>
          </a:p>
        </p:txBody>
      </p:sp>
      <p:sp>
        <p:nvSpPr>
          <p:cNvPr id="7" name="Espaço Reservado para Número de Slide 6"/>
          <p:cNvSpPr>
            <a:spLocks noGrp="1"/>
          </p:cNvSpPr>
          <p:nvPr>
            <p:ph type="sldNum" sz="quarter" idx="12"/>
          </p:nvPr>
        </p:nvSpPr>
        <p:spPr/>
        <p:txBody>
          <a:bodyPr/>
          <a:lstStyle/>
          <a:p>
            <a:pPr>
              <a:defRPr/>
            </a:pPr>
            <a:fld id="{E84C9A1B-4064-4D72-9B2F-46D637A19BBD}" type="slidenum">
              <a:rPr lang="pt-BR" smtClean="0">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9788447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pPr>
              <a:defRPr/>
            </a:pPr>
            <a:fld id="{CB37B8B0-CD1D-4A91-99D2-1AC68A963928}" type="datetimeFigureOut">
              <a:rPr lang="pt-BR" smtClean="0">
                <a:solidFill>
                  <a:prstClr val="black">
                    <a:tint val="75000"/>
                  </a:prstClr>
                </a:solidFill>
              </a:rPr>
              <a:pPr>
                <a:defRPr/>
              </a:pPr>
              <a:t>23/05/2018</a:t>
            </a:fld>
            <a:endParaRPr lang="pt-BR">
              <a:solidFill>
                <a:prstClr val="black">
                  <a:tint val="75000"/>
                </a:prstClr>
              </a:solidFill>
            </a:endParaRPr>
          </a:p>
        </p:txBody>
      </p:sp>
      <p:sp>
        <p:nvSpPr>
          <p:cNvPr id="8" name="Espaço Reservado para Rodapé 7"/>
          <p:cNvSpPr>
            <a:spLocks noGrp="1"/>
          </p:cNvSpPr>
          <p:nvPr>
            <p:ph type="ftr" sz="quarter" idx="11"/>
          </p:nvPr>
        </p:nvSpPr>
        <p:spPr/>
        <p:txBody>
          <a:bodyPr/>
          <a:lstStyle/>
          <a:p>
            <a:pPr>
              <a:defRPr/>
            </a:pPr>
            <a:endParaRPr lang="pt-BR">
              <a:solidFill>
                <a:prstClr val="black">
                  <a:tint val="75000"/>
                </a:prstClr>
              </a:solidFill>
            </a:endParaRPr>
          </a:p>
        </p:txBody>
      </p:sp>
      <p:sp>
        <p:nvSpPr>
          <p:cNvPr id="9" name="Espaço Reservado para Número de Slide 8"/>
          <p:cNvSpPr>
            <a:spLocks noGrp="1"/>
          </p:cNvSpPr>
          <p:nvPr>
            <p:ph type="sldNum" sz="quarter" idx="12"/>
          </p:nvPr>
        </p:nvSpPr>
        <p:spPr/>
        <p:txBody>
          <a:bodyPr/>
          <a:lstStyle/>
          <a:p>
            <a:pPr>
              <a:defRPr/>
            </a:pPr>
            <a:fld id="{D9FA0902-DC9A-436B-BC17-EFAD2174C98E}" type="slidenum">
              <a:rPr lang="pt-BR" smtClean="0">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5310965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pPr>
              <a:defRPr/>
            </a:pPr>
            <a:fld id="{4EA83F34-34AA-4D68-877B-FF87CEAE9EF8}" type="datetimeFigureOut">
              <a:rPr lang="pt-BR" smtClean="0">
                <a:solidFill>
                  <a:prstClr val="black">
                    <a:tint val="75000"/>
                  </a:prstClr>
                </a:solidFill>
              </a:rPr>
              <a:pPr>
                <a:defRPr/>
              </a:pPr>
              <a:t>23/05/2018</a:t>
            </a:fld>
            <a:endParaRPr lang="pt-BR">
              <a:solidFill>
                <a:prstClr val="black">
                  <a:tint val="75000"/>
                </a:prstClr>
              </a:solidFill>
            </a:endParaRPr>
          </a:p>
        </p:txBody>
      </p:sp>
      <p:sp>
        <p:nvSpPr>
          <p:cNvPr id="4" name="Espaço Reservado para Rodapé 3"/>
          <p:cNvSpPr>
            <a:spLocks noGrp="1"/>
          </p:cNvSpPr>
          <p:nvPr>
            <p:ph type="ftr" sz="quarter" idx="11"/>
          </p:nvPr>
        </p:nvSpPr>
        <p:spPr/>
        <p:txBody>
          <a:bodyPr/>
          <a:lstStyle/>
          <a:p>
            <a:pPr>
              <a:defRPr/>
            </a:pPr>
            <a:endParaRPr lang="pt-BR">
              <a:solidFill>
                <a:prstClr val="black">
                  <a:tint val="75000"/>
                </a:prstClr>
              </a:solidFill>
            </a:endParaRPr>
          </a:p>
        </p:txBody>
      </p:sp>
      <p:sp>
        <p:nvSpPr>
          <p:cNvPr id="5" name="Espaço Reservado para Número de Slide 4"/>
          <p:cNvSpPr>
            <a:spLocks noGrp="1"/>
          </p:cNvSpPr>
          <p:nvPr>
            <p:ph type="sldNum" sz="quarter" idx="12"/>
          </p:nvPr>
        </p:nvSpPr>
        <p:spPr/>
        <p:txBody>
          <a:bodyPr/>
          <a:lstStyle/>
          <a:p>
            <a:pPr>
              <a:defRPr/>
            </a:pPr>
            <a:fld id="{9A49EDFC-8302-469B-9485-EEC83C6291E2}" type="slidenum">
              <a:rPr lang="pt-BR" smtClean="0">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36610951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pPr>
              <a:defRPr/>
            </a:pPr>
            <a:fld id="{1BC5C6C1-027E-40DF-B7E0-B1011F515001}" type="datetimeFigureOut">
              <a:rPr lang="pt-BR" smtClean="0">
                <a:solidFill>
                  <a:prstClr val="black">
                    <a:tint val="75000"/>
                  </a:prstClr>
                </a:solidFill>
              </a:rPr>
              <a:pPr>
                <a:defRPr/>
              </a:pPr>
              <a:t>23/05/2018</a:t>
            </a:fld>
            <a:endParaRPr lang="pt-BR">
              <a:solidFill>
                <a:prstClr val="black">
                  <a:tint val="75000"/>
                </a:prstClr>
              </a:solidFill>
            </a:endParaRPr>
          </a:p>
        </p:txBody>
      </p:sp>
      <p:sp>
        <p:nvSpPr>
          <p:cNvPr id="3" name="Espaço Reservado para Rodapé 2"/>
          <p:cNvSpPr>
            <a:spLocks noGrp="1"/>
          </p:cNvSpPr>
          <p:nvPr>
            <p:ph type="ftr" sz="quarter" idx="11"/>
          </p:nvPr>
        </p:nvSpPr>
        <p:spPr/>
        <p:txBody>
          <a:bodyPr/>
          <a:lstStyle/>
          <a:p>
            <a:pPr>
              <a:defRPr/>
            </a:pPr>
            <a:endParaRPr lang="pt-BR">
              <a:solidFill>
                <a:prstClr val="black">
                  <a:tint val="75000"/>
                </a:prstClr>
              </a:solidFill>
            </a:endParaRPr>
          </a:p>
        </p:txBody>
      </p:sp>
      <p:sp>
        <p:nvSpPr>
          <p:cNvPr id="4" name="Espaço Reservado para Número de Slide 3"/>
          <p:cNvSpPr>
            <a:spLocks noGrp="1"/>
          </p:cNvSpPr>
          <p:nvPr>
            <p:ph type="sldNum" sz="quarter" idx="12"/>
          </p:nvPr>
        </p:nvSpPr>
        <p:spPr/>
        <p:txBody>
          <a:bodyPr/>
          <a:lstStyle/>
          <a:p>
            <a:pPr>
              <a:defRPr/>
            </a:pPr>
            <a:fld id="{D3641E8E-28EF-49AF-915A-43678FB263EA}" type="slidenum">
              <a:rPr lang="pt-BR" smtClean="0">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7733240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p:txBody>
          <a:bodyPr/>
          <a:lstStyle/>
          <a:p>
            <a:pPr>
              <a:defRPr/>
            </a:pPr>
            <a:fld id="{8672D0B5-BA6F-4D68-93E8-869C7E852668}" type="datetimeFigureOut">
              <a:rPr lang="pt-BR" smtClean="0">
                <a:solidFill>
                  <a:prstClr val="black">
                    <a:tint val="75000"/>
                  </a:prstClr>
                </a:solidFill>
              </a:rPr>
              <a:pPr>
                <a:defRPr/>
              </a:pPr>
              <a:t>23/05/2018</a:t>
            </a:fld>
            <a:endParaRPr lang="pt-BR">
              <a:solidFill>
                <a:prstClr val="black">
                  <a:tint val="75000"/>
                </a:prstClr>
              </a:solidFill>
            </a:endParaRPr>
          </a:p>
        </p:txBody>
      </p:sp>
      <p:sp>
        <p:nvSpPr>
          <p:cNvPr id="6" name="Espaço Reservado para Rodapé 5"/>
          <p:cNvSpPr>
            <a:spLocks noGrp="1"/>
          </p:cNvSpPr>
          <p:nvPr>
            <p:ph type="ftr" sz="quarter" idx="11"/>
          </p:nvPr>
        </p:nvSpPr>
        <p:spPr/>
        <p:txBody>
          <a:bodyPr/>
          <a:lstStyle/>
          <a:p>
            <a:pPr>
              <a:defRPr/>
            </a:pPr>
            <a:endParaRPr lang="pt-BR">
              <a:solidFill>
                <a:prstClr val="black">
                  <a:tint val="75000"/>
                </a:prstClr>
              </a:solidFill>
            </a:endParaRPr>
          </a:p>
        </p:txBody>
      </p:sp>
      <p:sp>
        <p:nvSpPr>
          <p:cNvPr id="7" name="Espaço Reservado para Número de Slide 6"/>
          <p:cNvSpPr>
            <a:spLocks noGrp="1"/>
          </p:cNvSpPr>
          <p:nvPr>
            <p:ph type="sldNum" sz="quarter" idx="12"/>
          </p:nvPr>
        </p:nvSpPr>
        <p:spPr/>
        <p:txBody>
          <a:bodyPr/>
          <a:lstStyle/>
          <a:p>
            <a:pPr>
              <a:defRPr/>
            </a:pPr>
            <a:fld id="{16DAB315-7E45-4A50-A4E0-58E2955423C6}" type="slidenum">
              <a:rPr lang="pt-BR" smtClean="0">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3901924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pPr>
              <a:defRPr/>
            </a:pPr>
            <a:fld id="{76B4778E-C832-4753-B8AF-E05AACC7C65A}" type="datetimeFigureOut">
              <a:rPr lang="pt-BR" smtClean="0"/>
              <a:pPr>
                <a:defRPr/>
              </a:pPr>
              <a:t>23/05/2018</a:t>
            </a:fld>
            <a:endParaRPr lang="pt-BR"/>
          </a:p>
        </p:txBody>
      </p:sp>
      <p:sp>
        <p:nvSpPr>
          <p:cNvPr id="5" name="Espaço Reservado para Rodapé 4"/>
          <p:cNvSpPr>
            <a:spLocks noGrp="1"/>
          </p:cNvSpPr>
          <p:nvPr>
            <p:ph type="ftr" sz="quarter" idx="11"/>
          </p:nvPr>
        </p:nvSpPr>
        <p:spPr/>
        <p:txBody>
          <a:bodyPr/>
          <a:lstStyle/>
          <a:p>
            <a:pPr>
              <a:defRPr/>
            </a:pPr>
            <a:endParaRPr lang="pt-BR"/>
          </a:p>
        </p:txBody>
      </p:sp>
      <p:sp>
        <p:nvSpPr>
          <p:cNvPr id="6" name="Espaço Reservado para Número de Slide 5"/>
          <p:cNvSpPr>
            <a:spLocks noGrp="1"/>
          </p:cNvSpPr>
          <p:nvPr>
            <p:ph type="sldNum" sz="quarter" idx="12"/>
          </p:nvPr>
        </p:nvSpPr>
        <p:spPr/>
        <p:txBody>
          <a:bodyPr/>
          <a:lstStyle/>
          <a:p>
            <a:pPr>
              <a:defRPr/>
            </a:pPr>
            <a:fld id="{7A856136-572A-4A22-8D78-10399DFFA9C8}" type="slidenum">
              <a:rPr lang="pt-BR" smtClean="0"/>
              <a:pPr>
                <a:defRPr/>
              </a:pPr>
              <a:t>‹nº›</a:t>
            </a:fld>
            <a:endParaRPr lang="pt-BR"/>
          </a:p>
        </p:txBody>
      </p:sp>
    </p:spTree>
    <p:extLst>
      <p:ext uri="{BB962C8B-B14F-4D97-AF65-F5344CB8AC3E}">
        <p14:creationId xmlns:p14="http://schemas.microsoft.com/office/powerpoint/2010/main" val="34816483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p:txBody>
          <a:bodyPr/>
          <a:lstStyle/>
          <a:p>
            <a:pPr>
              <a:defRPr/>
            </a:pPr>
            <a:fld id="{843853CC-258E-4068-AFC5-CDB086C5C30A}" type="datetimeFigureOut">
              <a:rPr lang="pt-BR" smtClean="0">
                <a:solidFill>
                  <a:prstClr val="black">
                    <a:tint val="75000"/>
                  </a:prstClr>
                </a:solidFill>
              </a:rPr>
              <a:pPr>
                <a:defRPr/>
              </a:pPr>
              <a:t>23/05/2018</a:t>
            </a:fld>
            <a:endParaRPr lang="pt-BR">
              <a:solidFill>
                <a:prstClr val="black">
                  <a:tint val="75000"/>
                </a:prstClr>
              </a:solidFill>
            </a:endParaRPr>
          </a:p>
        </p:txBody>
      </p:sp>
      <p:sp>
        <p:nvSpPr>
          <p:cNvPr id="6" name="Espaço Reservado para Rodapé 5"/>
          <p:cNvSpPr>
            <a:spLocks noGrp="1"/>
          </p:cNvSpPr>
          <p:nvPr>
            <p:ph type="ftr" sz="quarter" idx="11"/>
          </p:nvPr>
        </p:nvSpPr>
        <p:spPr/>
        <p:txBody>
          <a:bodyPr/>
          <a:lstStyle/>
          <a:p>
            <a:pPr>
              <a:defRPr/>
            </a:pPr>
            <a:endParaRPr lang="pt-BR">
              <a:solidFill>
                <a:prstClr val="black">
                  <a:tint val="75000"/>
                </a:prstClr>
              </a:solidFill>
            </a:endParaRPr>
          </a:p>
        </p:txBody>
      </p:sp>
      <p:sp>
        <p:nvSpPr>
          <p:cNvPr id="7" name="Espaço Reservado para Número de Slide 6"/>
          <p:cNvSpPr>
            <a:spLocks noGrp="1"/>
          </p:cNvSpPr>
          <p:nvPr>
            <p:ph type="sldNum" sz="quarter" idx="12"/>
          </p:nvPr>
        </p:nvSpPr>
        <p:spPr/>
        <p:txBody>
          <a:bodyPr/>
          <a:lstStyle/>
          <a:p>
            <a:pPr>
              <a:defRPr/>
            </a:pPr>
            <a:fld id="{B1495A73-890B-4EA0-B400-69598E7173A2}" type="slidenum">
              <a:rPr lang="pt-BR" smtClean="0">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11679381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pPr>
              <a:defRPr/>
            </a:pPr>
            <a:fld id="{B0D1250E-6A56-4BA7-9707-850D904F4D6E}" type="datetimeFigureOut">
              <a:rPr lang="pt-BR" smtClean="0">
                <a:solidFill>
                  <a:prstClr val="black">
                    <a:tint val="75000"/>
                  </a:prstClr>
                </a:solidFill>
              </a:rPr>
              <a:pPr>
                <a:defRPr/>
              </a:pPr>
              <a:t>23/05/2018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p>
            <a:pPr>
              <a:defRPr/>
            </a:pPr>
            <a:fld id="{F2D8FB1B-62F8-4C79-AB09-07C7D8C5D284}" type="slidenum">
              <a:rPr lang="pt-BR" smtClean="0">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29007469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pPr>
              <a:defRPr/>
            </a:pPr>
            <a:fld id="{2B6198CF-DCAA-4BA1-A0C0-B7F88FFF66A8}" type="datetimeFigureOut">
              <a:rPr lang="pt-BR" smtClean="0">
                <a:solidFill>
                  <a:prstClr val="black">
                    <a:tint val="75000"/>
                  </a:prstClr>
                </a:solidFill>
              </a:rPr>
              <a:pPr>
                <a:defRPr/>
              </a:pPr>
              <a:t>23/05/2018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p>
            <a:pPr>
              <a:defRPr/>
            </a:pPr>
            <a:fld id="{8F144F41-1B82-4C19-BB62-4C3E624A6BBA}" type="slidenum">
              <a:rPr lang="pt-BR" smtClean="0">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40270963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1_Slide de título">
    <p:spTree>
      <p:nvGrpSpPr>
        <p:cNvPr id="1" name=""/>
        <p:cNvGrpSpPr/>
        <p:nvPr/>
      </p:nvGrpSpPr>
      <p:grpSpPr>
        <a:xfrm>
          <a:off x="0" y="0"/>
          <a:ext cx="0" cy="0"/>
          <a:chOff x="0" y="0"/>
          <a:chExt cx="0" cy="0"/>
        </a:xfrm>
      </p:grpSpPr>
      <p:sp>
        <p:nvSpPr>
          <p:cNvPr id="9" name="Retângulo 8"/>
          <p:cNvSpPr/>
          <p:nvPr userDrawn="1"/>
        </p:nvSpPr>
        <p:spPr>
          <a:xfrm rot="16200000">
            <a:off x="-3388222" y="3362274"/>
            <a:ext cx="6883947" cy="107504"/>
          </a:xfrm>
          <a:prstGeom prst="rect">
            <a:avLst/>
          </a:prstGeom>
          <a:solidFill>
            <a:srgbClr val="4A74A6"/>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pt-BR">
              <a:solidFill>
                <a:prstClr val="black"/>
              </a:solidFill>
            </a:endParaRPr>
          </a:p>
        </p:txBody>
      </p:sp>
    </p:spTree>
    <p:extLst>
      <p:ext uri="{BB962C8B-B14F-4D97-AF65-F5344CB8AC3E}">
        <p14:creationId xmlns:p14="http://schemas.microsoft.com/office/powerpoint/2010/main" val="41107316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6"/>
            <a:ext cx="7772400" cy="1470025"/>
          </a:xfrm>
          <a:prstGeom prst="rect">
            <a:avLst/>
          </a:prstGeom>
        </p:spPr>
        <p:txBody>
          <a:bodyPr/>
          <a:lstStyle/>
          <a:p>
            <a:r>
              <a:rPr lang="pt-BR"/>
              <a:t>Clique para editar o título mestre</a:t>
            </a:r>
          </a:p>
        </p:txBody>
      </p:sp>
      <p:sp>
        <p:nvSpPr>
          <p:cNvPr id="3" name="Subtítulo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22041" indent="0" algn="ctr">
              <a:buNone/>
              <a:defRPr/>
            </a:lvl2pPr>
            <a:lvl3pPr marL="844083" indent="0" algn="ctr">
              <a:buNone/>
              <a:defRPr/>
            </a:lvl3pPr>
            <a:lvl4pPr marL="1266124" indent="0" algn="ctr">
              <a:buNone/>
              <a:defRPr/>
            </a:lvl4pPr>
            <a:lvl5pPr marL="1688165" indent="0" algn="ctr">
              <a:buNone/>
              <a:defRPr/>
            </a:lvl5pPr>
            <a:lvl6pPr marL="2110207" indent="0" algn="ctr">
              <a:buNone/>
              <a:defRPr/>
            </a:lvl6pPr>
            <a:lvl7pPr marL="2532248" indent="0" algn="ctr">
              <a:buNone/>
              <a:defRPr/>
            </a:lvl7pPr>
            <a:lvl8pPr marL="2954289" indent="0" algn="ctr">
              <a:buNone/>
              <a:defRPr/>
            </a:lvl8pPr>
            <a:lvl9pPr marL="3376331" indent="0" algn="ctr">
              <a:buNone/>
              <a:defRPr/>
            </a:lvl9pPr>
          </a:lstStyle>
          <a:p>
            <a:r>
              <a:rPr lang="pt-BR"/>
              <a:t>Clique para editar o estilo do subtítulo mestre</a:t>
            </a:r>
          </a:p>
        </p:txBody>
      </p:sp>
    </p:spTree>
    <p:extLst>
      <p:ext uri="{BB962C8B-B14F-4D97-AF65-F5344CB8AC3E}">
        <p14:creationId xmlns:p14="http://schemas.microsoft.com/office/powerpoint/2010/main" val="17058316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pt-BR"/>
              <a:t>Clique para editar o título mestre</a:t>
            </a:r>
          </a:p>
        </p:txBody>
      </p:sp>
      <p:sp>
        <p:nvSpPr>
          <p:cNvPr id="3" name="Espaço Reservado para Conteúdo 2"/>
          <p:cNvSpPr>
            <a:spLocks noGrp="1"/>
          </p:cNvSpPr>
          <p:nvPr>
            <p:ph idx="1"/>
          </p:nvPr>
        </p:nvSpPr>
        <p:spPr>
          <a:xfrm>
            <a:off x="457200" y="1600201"/>
            <a:ext cx="8229600" cy="4525963"/>
          </a:xfrm>
          <a:prstGeom prst="rect">
            <a:avLst/>
          </a:prstGeo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13033784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435" y="4406901"/>
            <a:ext cx="7772400" cy="1362075"/>
          </a:xfrm>
          <a:prstGeom prst="rect">
            <a:avLst/>
          </a:prstGeom>
        </p:spPr>
        <p:txBody>
          <a:bodyPr anchor="t"/>
          <a:lstStyle>
            <a:lvl1pPr algn="l">
              <a:defRPr sz="3692" b="1" cap="all"/>
            </a:lvl1pPr>
          </a:lstStyle>
          <a:p>
            <a:r>
              <a:rPr lang="pt-BR"/>
              <a:t>Clique para editar o título mestre</a:t>
            </a:r>
          </a:p>
        </p:txBody>
      </p:sp>
      <p:sp>
        <p:nvSpPr>
          <p:cNvPr id="3" name="Espaço Reservado para Texto 2"/>
          <p:cNvSpPr>
            <a:spLocks noGrp="1"/>
          </p:cNvSpPr>
          <p:nvPr>
            <p:ph type="body" idx="1"/>
          </p:nvPr>
        </p:nvSpPr>
        <p:spPr>
          <a:xfrm>
            <a:off x="722435" y="2906713"/>
            <a:ext cx="7772400" cy="1500187"/>
          </a:xfrm>
          <a:prstGeom prst="rect">
            <a:avLst/>
          </a:prstGeo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pt-BR"/>
              <a:t>Clique para editar o texto mestre</a:t>
            </a:r>
          </a:p>
        </p:txBody>
      </p:sp>
    </p:spTree>
    <p:extLst>
      <p:ext uri="{BB962C8B-B14F-4D97-AF65-F5344CB8AC3E}">
        <p14:creationId xmlns:p14="http://schemas.microsoft.com/office/powerpoint/2010/main" val="24904919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pt-BR"/>
              <a:t>Clique para editar o título mestre</a:t>
            </a:r>
          </a:p>
        </p:txBody>
      </p:sp>
      <p:sp>
        <p:nvSpPr>
          <p:cNvPr id="3" name="Espaço Reservado para Conteúdo 2"/>
          <p:cNvSpPr>
            <a:spLocks noGrp="1"/>
          </p:cNvSpPr>
          <p:nvPr>
            <p:ph sz="half" idx="1"/>
          </p:nvPr>
        </p:nvSpPr>
        <p:spPr>
          <a:xfrm>
            <a:off x="457200" y="1600201"/>
            <a:ext cx="4044462" cy="4525963"/>
          </a:xfrm>
          <a:prstGeom prst="rect">
            <a:avLst/>
          </a:prstGeo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2338" y="1600201"/>
            <a:ext cx="4044462" cy="4525963"/>
          </a:xfrm>
          <a:prstGeom prst="rect">
            <a:avLst/>
          </a:prstGeo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307824280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lvl1pPr>
              <a:defRPr/>
            </a:lvl1pPr>
          </a:lstStyle>
          <a:p>
            <a:r>
              <a:rPr lang="pt-BR"/>
              <a:t>Clique para editar o título mestre</a:t>
            </a:r>
          </a:p>
        </p:txBody>
      </p:sp>
      <p:sp>
        <p:nvSpPr>
          <p:cNvPr id="3" name="Espaço Reservado para Texto 2"/>
          <p:cNvSpPr>
            <a:spLocks noGrp="1"/>
          </p:cNvSpPr>
          <p:nvPr>
            <p:ph type="body" idx="1"/>
          </p:nvPr>
        </p:nvSpPr>
        <p:spPr>
          <a:xfrm>
            <a:off x="457200" y="1535113"/>
            <a:ext cx="4040066" cy="639762"/>
          </a:xfrm>
          <a:prstGeom prst="rect">
            <a:avLst/>
          </a:prstGeo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pt-BR"/>
              <a:t>Clique para editar o texto mestre</a:t>
            </a:r>
          </a:p>
        </p:txBody>
      </p:sp>
      <p:sp>
        <p:nvSpPr>
          <p:cNvPr id="4" name="Espaço Reservado para Conteúdo 3"/>
          <p:cNvSpPr>
            <a:spLocks noGrp="1"/>
          </p:cNvSpPr>
          <p:nvPr>
            <p:ph sz="half" idx="2"/>
          </p:nvPr>
        </p:nvSpPr>
        <p:spPr>
          <a:xfrm>
            <a:off x="457200" y="2174875"/>
            <a:ext cx="4040066" cy="3951288"/>
          </a:xfrm>
          <a:prstGeom prst="rect">
            <a:avLst/>
          </a:prstGeo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270" y="1535113"/>
            <a:ext cx="4041531" cy="639762"/>
          </a:xfrm>
          <a:prstGeom prst="rect">
            <a:avLst/>
          </a:prstGeo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pt-BR"/>
              <a:t>Clique para editar o texto mestre</a:t>
            </a:r>
          </a:p>
        </p:txBody>
      </p:sp>
      <p:sp>
        <p:nvSpPr>
          <p:cNvPr id="6" name="Espaço Reservado para Conteúdo 5"/>
          <p:cNvSpPr>
            <a:spLocks noGrp="1"/>
          </p:cNvSpPr>
          <p:nvPr>
            <p:ph sz="quarter" idx="4"/>
          </p:nvPr>
        </p:nvSpPr>
        <p:spPr>
          <a:xfrm>
            <a:off x="4645270" y="2174875"/>
            <a:ext cx="4041531" cy="3951288"/>
          </a:xfrm>
          <a:prstGeom prst="rect">
            <a:avLst/>
          </a:prstGeo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293940685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pt-BR"/>
              <a:t>Clique para editar o título mestre</a:t>
            </a:r>
          </a:p>
        </p:txBody>
      </p:sp>
    </p:spTree>
    <p:extLst>
      <p:ext uri="{BB962C8B-B14F-4D97-AF65-F5344CB8AC3E}">
        <p14:creationId xmlns:p14="http://schemas.microsoft.com/office/powerpoint/2010/main" val="3513500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pPr>
              <a:defRPr/>
            </a:pPr>
            <a:fld id="{9A8FC434-6B68-4BAC-8C9B-A590CE57D287}" type="datetimeFigureOut">
              <a:rPr lang="pt-BR" smtClean="0"/>
              <a:pPr>
                <a:defRPr/>
              </a:pPr>
              <a:t>23/05/2018</a:t>
            </a:fld>
            <a:endParaRPr lang="pt-BR"/>
          </a:p>
        </p:txBody>
      </p:sp>
      <p:sp>
        <p:nvSpPr>
          <p:cNvPr id="5" name="Espaço Reservado para Rodapé 4"/>
          <p:cNvSpPr>
            <a:spLocks noGrp="1"/>
          </p:cNvSpPr>
          <p:nvPr>
            <p:ph type="ftr" sz="quarter" idx="11"/>
          </p:nvPr>
        </p:nvSpPr>
        <p:spPr/>
        <p:txBody>
          <a:bodyPr/>
          <a:lstStyle/>
          <a:p>
            <a:pPr>
              <a:defRPr/>
            </a:pPr>
            <a:endParaRPr lang="pt-BR"/>
          </a:p>
        </p:txBody>
      </p:sp>
      <p:sp>
        <p:nvSpPr>
          <p:cNvPr id="6" name="Espaço Reservado para Número de Slide 5"/>
          <p:cNvSpPr>
            <a:spLocks noGrp="1"/>
          </p:cNvSpPr>
          <p:nvPr>
            <p:ph type="sldNum" sz="quarter" idx="12"/>
          </p:nvPr>
        </p:nvSpPr>
        <p:spPr/>
        <p:txBody>
          <a:bodyPr/>
          <a:lstStyle/>
          <a:p>
            <a:pPr>
              <a:defRPr/>
            </a:pPr>
            <a:fld id="{ADD48698-0364-4600-886D-A62CF9C57E3D}" type="slidenum">
              <a:rPr lang="pt-BR" smtClean="0"/>
              <a:pPr>
                <a:defRPr/>
              </a:pPr>
              <a:t>‹nº›</a:t>
            </a:fld>
            <a:endParaRPr lang="pt-BR"/>
          </a:p>
        </p:txBody>
      </p:sp>
    </p:spTree>
    <p:extLst>
      <p:ext uri="{BB962C8B-B14F-4D97-AF65-F5344CB8AC3E}">
        <p14:creationId xmlns:p14="http://schemas.microsoft.com/office/powerpoint/2010/main" val="420194275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417386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435" cy="1162050"/>
          </a:xfrm>
          <a:prstGeom prst="rect">
            <a:avLst/>
          </a:prstGeom>
        </p:spPr>
        <p:txBody>
          <a:bodyPr anchor="b"/>
          <a:lstStyle>
            <a:lvl1pPr algn="l">
              <a:defRPr sz="1846" b="1"/>
            </a:lvl1pPr>
          </a:lstStyle>
          <a:p>
            <a:r>
              <a:rPr lang="pt-BR"/>
              <a:t>Clique para editar o título mestre</a:t>
            </a:r>
          </a:p>
        </p:txBody>
      </p:sp>
      <p:sp>
        <p:nvSpPr>
          <p:cNvPr id="3" name="Espaço Reservado para Conteúdo 2"/>
          <p:cNvSpPr>
            <a:spLocks noGrp="1"/>
          </p:cNvSpPr>
          <p:nvPr>
            <p:ph idx="1"/>
          </p:nvPr>
        </p:nvSpPr>
        <p:spPr>
          <a:xfrm>
            <a:off x="3575538" y="273051"/>
            <a:ext cx="5111262" cy="5853113"/>
          </a:xfrm>
          <a:prstGeom prst="rect">
            <a:avLst/>
          </a:prstGeo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1"/>
            <a:ext cx="3008435" cy="4691063"/>
          </a:xfrm>
          <a:prstGeom prst="rect">
            <a:avLst/>
          </a:prstGeo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pt-BR"/>
              <a:t>Clique para editar o texto mestre</a:t>
            </a:r>
          </a:p>
        </p:txBody>
      </p:sp>
    </p:spTree>
    <p:extLst>
      <p:ext uri="{BB962C8B-B14F-4D97-AF65-F5344CB8AC3E}">
        <p14:creationId xmlns:p14="http://schemas.microsoft.com/office/powerpoint/2010/main" val="382916897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166" y="4800600"/>
            <a:ext cx="5486400" cy="566738"/>
          </a:xfrm>
          <a:prstGeom prst="rect">
            <a:avLst/>
          </a:prstGeom>
        </p:spPr>
        <p:txBody>
          <a:bodyPr anchor="b"/>
          <a:lstStyle>
            <a:lvl1pPr algn="l">
              <a:defRPr sz="1846" b="1"/>
            </a:lvl1pPr>
          </a:lstStyle>
          <a:p>
            <a:r>
              <a:rPr lang="pt-BR"/>
              <a:t>Clique para editar o título mestre</a:t>
            </a:r>
          </a:p>
        </p:txBody>
      </p:sp>
      <p:sp>
        <p:nvSpPr>
          <p:cNvPr id="3" name="Espaço Reservado para Imagem 2"/>
          <p:cNvSpPr>
            <a:spLocks noGrp="1"/>
          </p:cNvSpPr>
          <p:nvPr>
            <p:ph type="pic" idx="1"/>
          </p:nvPr>
        </p:nvSpPr>
        <p:spPr>
          <a:xfrm>
            <a:off x="1792166" y="612775"/>
            <a:ext cx="5486400" cy="4114800"/>
          </a:xfrm>
          <a:prstGeom prst="rect">
            <a:avLst/>
          </a:prstGeo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endParaRPr lang="pt-BR" noProof="0"/>
          </a:p>
        </p:txBody>
      </p:sp>
      <p:sp>
        <p:nvSpPr>
          <p:cNvPr id="4" name="Espaço Reservado para Texto 3"/>
          <p:cNvSpPr>
            <a:spLocks noGrp="1"/>
          </p:cNvSpPr>
          <p:nvPr>
            <p:ph type="body" sz="half" idx="2"/>
          </p:nvPr>
        </p:nvSpPr>
        <p:spPr>
          <a:xfrm>
            <a:off x="1792166" y="5367338"/>
            <a:ext cx="5486400" cy="804862"/>
          </a:xfrm>
          <a:prstGeom prst="rect">
            <a:avLst/>
          </a:prstGeo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pt-BR"/>
              <a:t>Clique para editar o texto mestre</a:t>
            </a:r>
          </a:p>
        </p:txBody>
      </p:sp>
    </p:spTree>
    <p:extLst>
      <p:ext uri="{BB962C8B-B14F-4D97-AF65-F5344CB8AC3E}">
        <p14:creationId xmlns:p14="http://schemas.microsoft.com/office/powerpoint/2010/main" val="226562969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pt-BR"/>
              <a:t>Clique para editar o título mestre</a:t>
            </a:r>
          </a:p>
        </p:txBody>
      </p:sp>
      <p:sp>
        <p:nvSpPr>
          <p:cNvPr id="3" name="Espaço Reservado para Texto Vertical 2"/>
          <p:cNvSpPr>
            <a:spLocks noGrp="1"/>
          </p:cNvSpPr>
          <p:nvPr>
            <p:ph type="body" orient="vert" idx="1"/>
          </p:nvPr>
        </p:nvSpPr>
        <p:spPr>
          <a:xfrm>
            <a:off x="457200" y="1600201"/>
            <a:ext cx="8229600" cy="4525963"/>
          </a:xfrm>
          <a:prstGeom prst="rect">
            <a:avLst/>
          </a:prstGeo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313641087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9"/>
            <a:ext cx="2057400" cy="5851525"/>
          </a:xfrm>
          <a:prstGeom prst="rect">
            <a:avLst/>
          </a:prstGeo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457200" y="274639"/>
            <a:ext cx="6031523" cy="5851525"/>
          </a:xfrm>
          <a:prstGeom prst="rect">
            <a:avLst/>
          </a:prstGeo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81543369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userDrawn="1">
  <p:cSld name="1_Slide de título">
    <p:spTree>
      <p:nvGrpSpPr>
        <p:cNvPr id="1" name=""/>
        <p:cNvGrpSpPr/>
        <p:nvPr/>
      </p:nvGrpSpPr>
      <p:grpSpPr>
        <a:xfrm>
          <a:off x="0" y="0"/>
          <a:ext cx="0" cy="0"/>
          <a:chOff x="0" y="0"/>
          <a:chExt cx="0" cy="0"/>
        </a:xfrm>
      </p:grpSpPr>
      <p:sp>
        <p:nvSpPr>
          <p:cNvPr id="9" name="Retângulo 8"/>
          <p:cNvSpPr/>
          <p:nvPr userDrawn="1"/>
        </p:nvSpPr>
        <p:spPr>
          <a:xfrm rot="16200000">
            <a:off x="-3388222" y="3362274"/>
            <a:ext cx="6883947" cy="107504"/>
          </a:xfrm>
          <a:prstGeom prst="rect">
            <a:avLst/>
          </a:prstGeom>
          <a:solidFill>
            <a:srgbClr val="4A74A6"/>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pt-BR"/>
          </a:p>
        </p:txBody>
      </p:sp>
    </p:spTree>
    <p:extLst>
      <p:ext uri="{BB962C8B-B14F-4D97-AF65-F5344CB8AC3E}">
        <p14:creationId xmlns:p14="http://schemas.microsoft.com/office/powerpoint/2010/main" val="1150900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pPr>
              <a:defRPr/>
            </a:pPr>
            <a:fld id="{4C48EBE5-E109-4F15-86E6-C7AE491830DD}" type="datetimeFigureOut">
              <a:rPr lang="pt-BR" smtClean="0"/>
              <a:pPr>
                <a:defRPr/>
              </a:pPr>
              <a:t>23/05/2018</a:t>
            </a:fld>
            <a:endParaRPr lang="pt-BR"/>
          </a:p>
        </p:txBody>
      </p:sp>
      <p:sp>
        <p:nvSpPr>
          <p:cNvPr id="6" name="Espaço Reservado para Rodapé 5"/>
          <p:cNvSpPr>
            <a:spLocks noGrp="1"/>
          </p:cNvSpPr>
          <p:nvPr>
            <p:ph type="ftr" sz="quarter" idx="11"/>
          </p:nvPr>
        </p:nvSpPr>
        <p:spPr/>
        <p:txBody>
          <a:bodyPr/>
          <a:lstStyle/>
          <a:p>
            <a:pPr>
              <a:defRPr/>
            </a:pPr>
            <a:endParaRPr lang="pt-BR"/>
          </a:p>
        </p:txBody>
      </p:sp>
      <p:sp>
        <p:nvSpPr>
          <p:cNvPr id="7" name="Espaço Reservado para Número de Slide 6"/>
          <p:cNvSpPr>
            <a:spLocks noGrp="1"/>
          </p:cNvSpPr>
          <p:nvPr>
            <p:ph type="sldNum" sz="quarter" idx="12"/>
          </p:nvPr>
        </p:nvSpPr>
        <p:spPr/>
        <p:txBody>
          <a:bodyPr/>
          <a:lstStyle/>
          <a:p>
            <a:pPr>
              <a:defRPr/>
            </a:pPr>
            <a:fld id="{E84C9A1B-4064-4D72-9B2F-46D637A19BBD}" type="slidenum">
              <a:rPr lang="pt-BR" smtClean="0"/>
              <a:pPr>
                <a:defRPr/>
              </a:pPr>
              <a:t>‹nº›</a:t>
            </a:fld>
            <a:endParaRPr lang="pt-BR"/>
          </a:p>
        </p:txBody>
      </p:sp>
    </p:spTree>
    <p:extLst>
      <p:ext uri="{BB962C8B-B14F-4D97-AF65-F5344CB8AC3E}">
        <p14:creationId xmlns:p14="http://schemas.microsoft.com/office/powerpoint/2010/main" val="3021247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pPr>
              <a:defRPr/>
            </a:pPr>
            <a:fld id="{CB37B8B0-CD1D-4A91-99D2-1AC68A963928}" type="datetimeFigureOut">
              <a:rPr lang="pt-BR" smtClean="0"/>
              <a:pPr>
                <a:defRPr/>
              </a:pPr>
              <a:t>23/05/2018</a:t>
            </a:fld>
            <a:endParaRPr lang="pt-BR"/>
          </a:p>
        </p:txBody>
      </p:sp>
      <p:sp>
        <p:nvSpPr>
          <p:cNvPr id="8" name="Espaço Reservado para Rodapé 7"/>
          <p:cNvSpPr>
            <a:spLocks noGrp="1"/>
          </p:cNvSpPr>
          <p:nvPr>
            <p:ph type="ftr" sz="quarter" idx="11"/>
          </p:nvPr>
        </p:nvSpPr>
        <p:spPr/>
        <p:txBody>
          <a:bodyPr/>
          <a:lstStyle/>
          <a:p>
            <a:pPr>
              <a:defRPr/>
            </a:pPr>
            <a:endParaRPr lang="pt-BR"/>
          </a:p>
        </p:txBody>
      </p:sp>
      <p:sp>
        <p:nvSpPr>
          <p:cNvPr id="9" name="Espaço Reservado para Número de Slide 8"/>
          <p:cNvSpPr>
            <a:spLocks noGrp="1"/>
          </p:cNvSpPr>
          <p:nvPr>
            <p:ph type="sldNum" sz="quarter" idx="12"/>
          </p:nvPr>
        </p:nvSpPr>
        <p:spPr/>
        <p:txBody>
          <a:bodyPr/>
          <a:lstStyle/>
          <a:p>
            <a:pPr>
              <a:defRPr/>
            </a:pPr>
            <a:fld id="{D9FA0902-DC9A-436B-BC17-EFAD2174C98E}" type="slidenum">
              <a:rPr lang="pt-BR" smtClean="0"/>
              <a:pPr>
                <a:defRPr/>
              </a:pPr>
              <a:t>‹nº›</a:t>
            </a:fld>
            <a:endParaRPr lang="pt-BR"/>
          </a:p>
        </p:txBody>
      </p:sp>
    </p:spTree>
    <p:extLst>
      <p:ext uri="{BB962C8B-B14F-4D97-AF65-F5344CB8AC3E}">
        <p14:creationId xmlns:p14="http://schemas.microsoft.com/office/powerpoint/2010/main" val="3844401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pPr>
              <a:defRPr/>
            </a:pPr>
            <a:fld id="{4EA83F34-34AA-4D68-877B-FF87CEAE9EF8}" type="datetimeFigureOut">
              <a:rPr lang="pt-BR" smtClean="0"/>
              <a:pPr>
                <a:defRPr/>
              </a:pPr>
              <a:t>23/05/2018</a:t>
            </a:fld>
            <a:endParaRPr lang="pt-BR"/>
          </a:p>
        </p:txBody>
      </p:sp>
      <p:sp>
        <p:nvSpPr>
          <p:cNvPr id="4" name="Espaço Reservado para Rodapé 3"/>
          <p:cNvSpPr>
            <a:spLocks noGrp="1"/>
          </p:cNvSpPr>
          <p:nvPr>
            <p:ph type="ftr" sz="quarter" idx="11"/>
          </p:nvPr>
        </p:nvSpPr>
        <p:spPr/>
        <p:txBody>
          <a:bodyPr/>
          <a:lstStyle/>
          <a:p>
            <a:pPr>
              <a:defRPr/>
            </a:pPr>
            <a:endParaRPr lang="pt-BR"/>
          </a:p>
        </p:txBody>
      </p:sp>
      <p:sp>
        <p:nvSpPr>
          <p:cNvPr id="5" name="Espaço Reservado para Número de Slide 4"/>
          <p:cNvSpPr>
            <a:spLocks noGrp="1"/>
          </p:cNvSpPr>
          <p:nvPr>
            <p:ph type="sldNum" sz="quarter" idx="12"/>
          </p:nvPr>
        </p:nvSpPr>
        <p:spPr/>
        <p:txBody>
          <a:bodyPr/>
          <a:lstStyle/>
          <a:p>
            <a:pPr>
              <a:defRPr/>
            </a:pPr>
            <a:fld id="{9A49EDFC-8302-469B-9485-EEC83C6291E2}" type="slidenum">
              <a:rPr lang="pt-BR" smtClean="0"/>
              <a:pPr>
                <a:defRPr/>
              </a:pPr>
              <a:t>‹nº›</a:t>
            </a:fld>
            <a:endParaRPr lang="pt-BR"/>
          </a:p>
        </p:txBody>
      </p:sp>
    </p:spTree>
    <p:extLst>
      <p:ext uri="{BB962C8B-B14F-4D97-AF65-F5344CB8AC3E}">
        <p14:creationId xmlns:p14="http://schemas.microsoft.com/office/powerpoint/2010/main" val="2222528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pPr>
              <a:defRPr/>
            </a:pPr>
            <a:fld id="{1BC5C6C1-027E-40DF-B7E0-B1011F515001}" type="datetimeFigureOut">
              <a:rPr lang="pt-BR" smtClean="0"/>
              <a:pPr>
                <a:defRPr/>
              </a:pPr>
              <a:t>23/05/2018</a:t>
            </a:fld>
            <a:endParaRPr lang="pt-BR"/>
          </a:p>
        </p:txBody>
      </p:sp>
      <p:sp>
        <p:nvSpPr>
          <p:cNvPr id="3" name="Espaço Reservado para Rodapé 2"/>
          <p:cNvSpPr>
            <a:spLocks noGrp="1"/>
          </p:cNvSpPr>
          <p:nvPr>
            <p:ph type="ftr" sz="quarter" idx="11"/>
          </p:nvPr>
        </p:nvSpPr>
        <p:spPr/>
        <p:txBody>
          <a:bodyPr/>
          <a:lstStyle/>
          <a:p>
            <a:pPr>
              <a:defRPr/>
            </a:pPr>
            <a:endParaRPr lang="pt-BR"/>
          </a:p>
        </p:txBody>
      </p:sp>
      <p:sp>
        <p:nvSpPr>
          <p:cNvPr id="4" name="Espaço Reservado para Número de Slide 3"/>
          <p:cNvSpPr>
            <a:spLocks noGrp="1"/>
          </p:cNvSpPr>
          <p:nvPr>
            <p:ph type="sldNum" sz="quarter" idx="12"/>
          </p:nvPr>
        </p:nvSpPr>
        <p:spPr/>
        <p:txBody>
          <a:bodyPr/>
          <a:lstStyle/>
          <a:p>
            <a:pPr>
              <a:defRPr/>
            </a:pPr>
            <a:fld id="{D3641E8E-28EF-49AF-915A-43678FB263EA}" type="slidenum">
              <a:rPr lang="pt-BR" smtClean="0"/>
              <a:pPr>
                <a:defRPr/>
              </a:pPr>
              <a:t>‹nº›</a:t>
            </a:fld>
            <a:endParaRPr lang="pt-BR"/>
          </a:p>
        </p:txBody>
      </p:sp>
    </p:spTree>
    <p:extLst>
      <p:ext uri="{BB962C8B-B14F-4D97-AF65-F5344CB8AC3E}">
        <p14:creationId xmlns:p14="http://schemas.microsoft.com/office/powerpoint/2010/main" val="551955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p:txBody>
          <a:bodyPr/>
          <a:lstStyle/>
          <a:p>
            <a:pPr>
              <a:defRPr/>
            </a:pPr>
            <a:fld id="{8672D0B5-BA6F-4D68-93E8-869C7E852668}" type="datetimeFigureOut">
              <a:rPr lang="pt-BR" smtClean="0"/>
              <a:pPr>
                <a:defRPr/>
              </a:pPr>
              <a:t>23/05/2018</a:t>
            </a:fld>
            <a:endParaRPr lang="pt-BR"/>
          </a:p>
        </p:txBody>
      </p:sp>
      <p:sp>
        <p:nvSpPr>
          <p:cNvPr id="6" name="Espaço Reservado para Rodapé 5"/>
          <p:cNvSpPr>
            <a:spLocks noGrp="1"/>
          </p:cNvSpPr>
          <p:nvPr>
            <p:ph type="ftr" sz="quarter" idx="11"/>
          </p:nvPr>
        </p:nvSpPr>
        <p:spPr/>
        <p:txBody>
          <a:bodyPr/>
          <a:lstStyle/>
          <a:p>
            <a:pPr>
              <a:defRPr/>
            </a:pPr>
            <a:endParaRPr lang="pt-BR"/>
          </a:p>
        </p:txBody>
      </p:sp>
      <p:sp>
        <p:nvSpPr>
          <p:cNvPr id="7" name="Espaço Reservado para Número de Slide 6"/>
          <p:cNvSpPr>
            <a:spLocks noGrp="1"/>
          </p:cNvSpPr>
          <p:nvPr>
            <p:ph type="sldNum" sz="quarter" idx="12"/>
          </p:nvPr>
        </p:nvSpPr>
        <p:spPr/>
        <p:txBody>
          <a:bodyPr/>
          <a:lstStyle/>
          <a:p>
            <a:pPr>
              <a:defRPr/>
            </a:pPr>
            <a:fld id="{16DAB315-7E45-4A50-A4E0-58E2955423C6}" type="slidenum">
              <a:rPr lang="pt-BR" smtClean="0"/>
              <a:pPr>
                <a:defRPr/>
              </a:pPr>
              <a:t>‹nº›</a:t>
            </a:fld>
            <a:endParaRPr lang="pt-BR"/>
          </a:p>
        </p:txBody>
      </p:sp>
    </p:spTree>
    <p:extLst>
      <p:ext uri="{BB962C8B-B14F-4D97-AF65-F5344CB8AC3E}">
        <p14:creationId xmlns:p14="http://schemas.microsoft.com/office/powerpoint/2010/main" val="3835563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p:txBody>
          <a:bodyPr/>
          <a:lstStyle/>
          <a:p>
            <a:pPr>
              <a:defRPr/>
            </a:pPr>
            <a:fld id="{843853CC-258E-4068-AFC5-CDB086C5C30A}" type="datetimeFigureOut">
              <a:rPr lang="pt-BR" smtClean="0"/>
              <a:pPr>
                <a:defRPr/>
              </a:pPr>
              <a:t>23/05/2018</a:t>
            </a:fld>
            <a:endParaRPr lang="pt-BR"/>
          </a:p>
        </p:txBody>
      </p:sp>
      <p:sp>
        <p:nvSpPr>
          <p:cNvPr id="6" name="Espaço Reservado para Rodapé 5"/>
          <p:cNvSpPr>
            <a:spLocks noGrp="1"/>
          </p:cNvSpPr>
          <p:nvPr>
            <p:ph type="ftr" sz="quarter" idx="11"/>
          </p:nvPr>
        </p:nvSpPr>
        <p:spPr/>
        <p:txBody>
          <a:bodyPr/>
          <a:lstStyle/>
          <a:p>
            <a:pPr>
              <a:defRPr/>
            </a:pPr>
            <a:endParaRPr lang="pt-BR"/>
          </a:p>
        </p:txBody>
      </p:sp>
      <p:sp>
        <p:nvSpPr>
          <p:cNvPr id="7" name="Espaço Reservado para Número de Slide 6"/>
          <p:cNvSpPr>
            <a:spLocks noGrp="1"/>
          </p:cNvSpPr>
          <p:nvPr>
            <p:ph type="sldNum" sz="quarter" idx="12"/>
          </p:nvPr>
        </p:nvSpPr>
        <p:spPr/>
        <p:txBody>
          <a:bodyPr/>
          <a:lstStyle/>
          <a:p>
            <a:pPr>
              <a:defRPr/>
            </a:pPr>
            <a:fld id="{B1495A73-890B-4EA0-B400-69598E7173A2}" type="slidenum">
              <a:rPr lang="pt-BR" smtClean="0"/>
              <a:pPr>
                <a:defRPr/>
              </a:pPr>
              <a:t>‹nº›</a:t>
            </a:fld>
            <a:endParaRPr lang="pt-BR"/>
          </a:p>
        </p:txBody>
      </p:sp>
    </p:spTree>
    <p:extLst>
      <p:ext uri="{BB962C8B-B14F-4D97-AF65-F5344CB8AC3E}">
        <p14:creationId xmlns:p14="http://schemas.microsoft.com/office/powerpoint/2010/main" val="4178750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6" Type="http://schemas.openxmlformats.org/officeDocument/2006/relationships/image" Target="../media/image1.png"/><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oleObject" Target="../embeddings/oleObject1.bin"/><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905AB22-FC3D-4D6D-A53E-CFDB20641744}" type="datetimeFigureOut">
              <a:rPr lang="pt-BR" smtClean="0"/>
              <a:pPr>
                <a:defRPr/>
              </a:pPr>
              <a:t>23/05/2018</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E7134E6-686B-4C21-BC6C-FC153FC1B9B7}" type="slidenum">
              <a:rPr lang="pt-BR" smtClean="0"/>
              <a:pPr>
                <a:defRPr/>
              </a:pPr>
              <a:t>‹nº›</a:t>
            </a:fld>
            <a:endParaRPr lang="pt-BR"/>
          </a:p>
        </p:txBody>
      </p:sp>
    </p:spTree>
    <p:extLst>
      <p:ext uri="{BB962C8B-B14F-4D97-AF65-F5344CB8AC3E}">
        <p14:creationId xmlns:p14="http://schemas.microsoft.com/office/powerpoint/2010/main" val="418353564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905AB22-FC3D-4D6D-A53E-CFDB20641744}" type="datetimeFigureOut">
              <a:rPr lang="pt-BR" smtClean="0">
                <a:solidFill>
                  <a:prstClr val="black">
                    <a:tint val="75000"/>
                  </a:prstClr>
                </a:solidFill>
              </a:rPr>
              <a:pPr>
                <a:defRPr/>
              </a:pPr>
              <a:t>23/05/2018</a:t>
            </a:fld>
            <a:endParaRPr lang="pt-BR">
              <a:solidFill>
                <a:prstClr val="black">
                  <a:tint val="75000"/>
                </a:prstClr>
              </a:solidFill>
            </a:endParaRP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E7134E6-686B-4C21-BC6C-FC153FC1B9B7}" type="slidenum">
              <a:rPr lang="pt-BR" smtClean="0">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4268429094"/>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7"/>
          <p:cNvSpPr>
            <a:spLocks noChangeArrowheads="1"/>
          </p:cNvSpPr>
          <p:nvPr/>
        </p:nvSpPr>
        <p:spPr bwMode="auto">
          <a:xfrm>
            <a:off x="1" y="6477000"/>
            <a:ext cx="4492869" cy="381000"/>
          </a:xfrm>
          <a:prstGeom prst="rect">
            <a:avLst/>
          </a:prstGeom>
          <a:solidFill>
            <a:srgbClr val="003366"/>
          </a:solidFill>
          <a:ln w="9525">
            <a:noFill/>
            <a:miter lim="800000"/>
            <a:headEnd/>
            <a:tailEnd/>
          </a:ln>
        </p:spPr>
        <p:txBody>
          <a:bodyPr wrap="none" anchor="ctr"/>
          <a:lstStyle/>
          <a:p>
            <a:pPr defTabSz="414715" hangingPunct="0">
              <a:lnSpc>
                <a:spcPct val="93000"/>
              </a:lnSpc>
              <a:buClr>
                <a:srgbClr val="000000"/>
              </a:buClr>
              <a:buSzPct val="45000"/>
              <a:buFont typeface="Wingdings" pitchFamily="2" charset="2"/>
              <a:buChar char=""/>
            </a:pPr>
            <a:endParaRPr lang="pt-BR" altLang="pt-BR">
              <a:solidFill>
                <a:srgbClr val="00205B"/>
              </a:solidFill>
              <a:latin typeface="Arial" charset="0"/>
              <a:cs typeface="Lucida Sans Unicode" pitchFamily="34" charset="0"/>
            </a:endParaRPr>
          </a:p>
        </p:txBody>
      </p:sp>
      <p:sp>
        <p:nvSpPr>
          <p:cNvPr id="1027" name="Rectangle 8"/>
          <p:cNvSpPr>
            <a:spLocks noChangeArrowheads="1"/>
          </p:cNvSpPr>
          <p:nvPr/>
        </p:nvSpPr>
        <p:spPr bwMode="auto">
          <a:xfrm>
            <a:off x="0" y="6756400"/>
            <a:ext cx="1871297" cy="96838"/>
          </a:xfrm>
          <a:prstGeom prst="rect">
            <a:avLst/>
          </a:prstGeom>
          <a:solidFill>
            <a:srgbClr val="339933"/>
          </a:solidFill>
          <a:ln w="9525">
            <a:noFill/>
            <a:miter lim="800000"/>
            <a:headEnd/>
            <a:tailEnd/>
          </a:ln>
        </p:spPr>
        <p:txBody>
          <a:bodyPr wrap="none" anchor="ctr"/>
          <a:lstStyle/>
          <a:p>
            <a:pPr defTabSz="414715" hangingPunct="0">
              <a:lnSpc>
                <a:spcPct val="93000"/>
              </a:lnSpc>
              <a:buClr>
                <a:srgbClr val="000000"/>
              </a:buClr>
              <a:buSzPct val="45000"/>
              <a:buFont typeface="Wingdings" pitchFamily="2" charset="2"/>
              <a:buChar char=""/>
            </a:pPr>
            <a:endParaRPr lang="pt-BR" altLang="pt-BR">
              <a:solidFill>
                <a:srgbClr val="00205B"/>
              </a:solidFill>
              <a:latin typeface="Arial" charset="0"/>
              <a:cs typeface="Lucida Sans Unicode" pitchFamily="34" charset="0"/>
            </a:endParaRPr>
          </a:p>
        </p:txBody>
      </p:sp>
      <p:graphicFrame>
        <p:nvGraphicFramePr>
          <p:cNvPr id="1028" name="Object 9"/>
          <p:cNvGraphicFramePr>
            <a:graphicFrameLocks noChangeAspect="1"/>
          </p:cNvGraphicFramePr>
          <p:nvPr/>
        </p:nvGraphicFramePr>
        <p:xfrm>
          <a:off x="4825513" y="6308726"/>
          <a:ext cx="2967403" cy="544513"/>
        </p:xfrm>
        <a:graphic>
          <a:graphicData uri="http://schemas.openxmlformats.org/presentationml/2006/ole">
            <mc:AlternateContent xmlns:mc="http://schemas.openxmlformats.org/markup-compatibility/2006">
              <mc:Choice xmlns:v="urn:schemas-microsoft-com:vml" Requires="v">
                <p:oleObj spid="_x0000_s1058" name="Imagem de bitmap" r:id="rId15" imgW="3543795" imgH="600159" progId="PBrush">
                  <p:embed/>
                </p:oleObj>
              </mc:Choice>
              <mc:Fallback>
                <p:oleObj name="Imagem de bitmap" r:id="rId15" imgW="3543795" imgH="600159" progId="PBrush">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825513" y="6308726"/>
                        <a:ext cx="2967403" cy="544513"/>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034" name="Rectangle 10"/>
          <p:cNvSpPr>
            <a:spLocks noChangeArrowheads="1"/>
          </p:cNvSpPr>
          <p:nvPr/>
        </p:nvSpPr>
        <p:spPr bwMode="auto">
          <a:xfrm>
            <a:off x="8368812" y="6537325"/>
            <a:ext cx="375138" cy="344488"/>
          </a:xfrm>
          <a:prstGeom prst="rect">
            <a:avLst/>
          </a:prstGeom>
          <a:noFill/>
          <a:ln>
            <a:noFill/>
          </a:ln>
          <a:effectLst/>
          <a:extLst/>
        </p:spPr>
        <p:txBody>
          <a:bodyPr lIns="80211" tIns="40106" rIns="80211" bIns="40106"/>
          <a:lstStyle/>
          <a:p>
            <a:pPr algn="ctr" defTabSz="801586"/>
            <a:fld id="{02FD4D8F-BFE4-45DE-AE68-959DAEAB653A}" type="slidenum">
              <a:rPr lang="en-US" altLang="pt-BR" sz="1385" b="1">
                <a:solidFill>
                  <a:srgbClr val="003366"/>
                </a:solidFill>
                <a:latin typeface="Arial" charset="0"/>
                <a:cs typeface="Lucida Sans Unicode" pitchFamily="34" charset="0"/>
              </a:rPr>
              <a:pPr algn="ctr" defTabSz="801586"/>
              <a:t>‹nº›</a:t>
            </a:fld>
            <a:endParaRPr lang="en-US" altLang="pt-BR" sz="1385" b="1">
              <a:solidFill>
                <a:srgbClr val="003366"/>
              </a:solidFill>
              <a:latin typeface="Arial" charset="0"/>
              <a:cs typeface="Lucida Sans Unicode" pitchFamily="34" charset="0"/>
            </a:endParaRPr>
          </a:p>
        </p:txBody>
      </p:sp>
      <p:sp>
        <p:nvSpPr>
          <p:cNvPr id="1030" name="AutoShape 11"/>
          <p:cNvSpPr>
            <a:spLocks noChangeArrowheads="1"/>
          </p:cNvSpPr>
          <p:nvPr/>
        </p:nvSpPr>
        <p:spPr bwMode="auto">
          <a:xfrm>
            <a:off x="8679474" y="6545264"/>
            <a:ext cx="298938" cy="276225"/>
          </a:xfrm>
          <a:prstGeom prst="rightArrow">
            <a:avLst>
              <a:gd name="adj1" fmla="val 50000"/>
              <a:gd name="adj2" fmla="val 29310"/>
            </a:avLst>
          </a:prstGeom>
          <a:solidFill>
            <a:srgbClr val="003366"/>
          </a:solidFill>
          <a:ln w="9525">
            <a:solidFill>
              <a:srgbClr val="339933"/>
            </a:solidFill>
            <a:miter lim="800000"/>
            <a:headEnd/>
            <a:tailEnd/>
          </a:ln>
        </p:spPr>
        <p:txBody>
          <a:bodyPr wrap="none" anchor="ctr"/>
          <a:lstStyle/>
          <a:p>
            <a:pPr defTabSz="414715" hangingPunct="0">
              <a:lnSpc>
                <a:spcPct val="93000"/>
              </a:lnSpc>
              <a:buClr>
                <a:srgbClr val="000000"/>
              </a:buClr>
              <a:buSzPct val="45000"/>
              <a:buFont typeface="Wingdings" pitchFamily="2" charset="2"/>
              <a:buChar char=""/>
            </a:pPr>
            <a:endParaRPr lang="pt-BR" altLang="pt-BR">
              <a:solidFill>
                <a:srgbClr val="00205B"/>
              </a:solidFill>
              <a:latin typeface="Arial" charset="0"/>
              <a:cs typeface="Lucida Sans Unicode" pitchFamily="34" charset="0"/>
            </a:endParaRPr>
          </a:p>
        </p:txBody>
      </p:sp>
    </p:spTree>
    <p:extLst>
      <p:ext uri="{BB962C8B-B14F-4D97-AF65-F5344CB8AC3E}">
        <p14:creationId xmlns:p14="http://schemas.microsoft.com/office/powerpoint/2010/main" val="2580239373"/>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 id="2147483776" r:id="rId12"/>
  </p:sldLayoutIdLst>
  <p:txStyles>
    <p:titleStyle>
      <a:lvl1pPr algn="ctr" defTabSz="394199" rtl="0" eaLnBrk="0" fontAlgn="base" hangingPunct="0">
        <a:lnSpc>
          <a:spcPct val="93000"/>
        </a:lnSpc>
        <a:spcBef>
          <a:spcPct val="0"/>
        </a:spcBef>
        <a:spcAft>
          <a:spcPct val="0"/>
        </a:spcAft>
        <a:buClr>
          <a:srgbClr val="000000"/>
        </a:buClr>
        <a:buSzPct val="100000"/>
        <a:buFont typeface="Times New Roman" pitchFamily="18" charset="0"/>
        <a:defRPr sz="3877">
          <a:solidFill>
            <a:srgbClr val="000000"/>
          </a:solidFill>
          <a:latin typeface="+mj-lt"/>
          <a:ea typeface="+mj-ea"/>
          <a:cs typeface="+mj-cs"/>
        </a:defRPr>
      </a:lvl1pPr>
      <a:lvl2pPr algn="ctr" defTabSz="394199" rtl="0" eaLnBrk="0" fontAlgn="base" hangingPunct="0">
        <a:lnSpc>
          <a:spcPct val="93000"/>
        </a:lnSpc>
        <a:spcBef>
          <a:spcPct val="0"/>
        </a:spcBef>
        <a:spcAft>
          <a:spcPct val="0"/>
        </a:spcAft>
        <a:buClr>
          <a:srgbClr val="000000"/>
        </a:buClr>
        <a:buSzPct val="100000"/>
        <a:buFont typeface="Times New Roman" pitchFamily="18" charset="0"/>
        <a:defRPr sz="3877">
          <a:solidFill>
            <a:srgbClr val="000000"/>
          </a:solidFill>
          <a:latin typeface="Arial" charset="0"/>
          <a:ea typeface="Lucida Sans Unicode" pitchFamily="34" charset="0"/>
          <a:cs typeface="Lucida Sans Unicode" pitchFamily="34" charset="0"/>
        </a:defRPr>
      </a:lvl2pPr>
      <a:lvl3pPr algn="ctr" defTabSz="394199" rtl="0" eaLnBrk="0" fontAlgn="base" hangingPunct="0">
        <a:lnSpc>
          <a:spcPct val="93000"/>
        </a:lnSpc>
        <a:spcBef>
          <a:spcPct val="0"/>
        </a:spcBef>
        <a:spcAft>
          <a:spcPct val="0"/>
        </a:spcAft>
        <a:buClr>
          <a:srgbClr val="000000"/>
        </a:buClr>
        <a:buSzPct val="100000"/>
        <a:buFont typeface="Times New Roman" pitchFamily="18" charset="0"/>
        <a:defRPr sz="3877">
          <a:solidFill>
            <a:srgbClr val="000000"/>
          </a:solidFill>
          <a:latin typeface="Arial" charset="0"/>
          <a:ea typeface="Lucida Sans Unicode" pitchFamily="34" charset="0"/>
          <a:cs typeface="Lucida Sans Unicode" pitchFamily="34" charset="0"/>
        </a:defRPr>
      </a:lvl3pPr>
      <a:lvl4pPr algn="ctr" defTabSz="394199" rtl="0" eaLnBrk="0" fontAlgn="base" hangingPunct="0">
        <a:lnSpc>
          <a:spcPct val="93000"/>
        </a:lnSpc>
        <a:spcBef>
          <a:spcPct val="0"/>
        </a:spcBef>
        <a:spcAft>
          <a:spcPct val="0"/>
        </a:spcAft>
        <a:buClr>
          <a:srgbClr val="000000"/>
        </a:buClr>
        <a:buSzPct val="100000"/>
        <a:buFont typeface="Times New Roman" pitchFamily="18" charset="0"/>
        <a:defRPr sz="3877">
          <a:solidFill>
            <a:srgbClr val="000000"/>
          </a:solidFill>
          <a:latin typeface="Arial" charset="0"/>
          <a:ea typeface="Lucida Sans Unicode" pitchFamily="34" charset="0"/>
          <a:cs typeface="Lucida Sans Unicode" pitchFamily="34" charset="0"/>
        </a:defRPr>
      </a:lvl4pPr>
      <a:lvl5pPr algn="ctr" defTabSz="394199" rtl="0" eaLnBrk="0" fontAlgn="base" hangingPunct="0">
        <a:lnSpc>
          <a:spcPct val="93000"/>
        </a:lnSpc>
        <a:spcBef>
          <a:spcPct val="0"/>
        </a:spcBef>
        <a:spcAft>
          <a:spcPct val="0"/>
        </a:spcAft>
        <a:buClr>
          <a:srgbClr val="000000"/>
        </a:buClr>
        <a:buSzPct val="100000"/>
        <a:buFont typeface="Times New Roman" pitchFamily="18" charset="0"/>
        <a:defRPr sz="3877">
          <a:solidFill>
            <a:srgbClr val="000000"/>
          </a:solidFill>
          <a:latin typeface="Arial" charset="0"/>
          <a:ea typeface="Lucida Sans Unicode" pitchFamily="34" charset="0"/>
          <a:cs typeface="Lucida Sans Unicode" pitchFamily="34" charset="0"/>
        </a:defRPr>
      </a:lvl5pPr>
      <a:lvl6pPr marL="2227440" indent="-200763" algn="ctr" defTabSz="394199" rtl="0" fontAlgn="base" hangingPunct="0">
        <a:lnSpc>
          <a:spcPct val="93000"/>
        </a:lnSpc>
        <a:spcBef>
          <a:spcPct val="0"/>
        </a:spcBef>
        <a:spcAft>
          <a:spcPct val="0"/>
        </a:spcAft>
        <a:buClr>
          <a:srgbClr val="000000"/>
        </a:buClr>
        <a:buSzPct val="100000"/>
        <a:buFont typeface="Times New Roman" pitchFamily="18" charset="0"/>
        <a:defRPr sz="3877">
          <a:solidFill>
            <a:srgbClr val="000000"/>
          </a:solidFill>
          <a:latin typeface="Arial" charset="0"/>
          <a:ea typeface="Lucida Sans Unicode" pitchFamily="34" charset="0"/>
          <a:cs typeface="Lucida Sans Unicode" pitchFamily="34" charset="0"/>
        </a:defRPr>
      </a:lvl6pPr>
      <a:lvl7pPr marL="2649482" indent="-200763" algn="ctr" defTabSz="394199" rtl="0" fontAlgn="base" hangingPunct="0">
        <a:lnSpc>
          <a:spcPct val="93000"/>
        </a:lnSpc>
        <a:spcBef>
          <a:spcPct val="0"/>
        </a:spcBef>
        <a:spcAft>
          <a:spcPct val="0"/>
        </a:spcAft>
        <a:buClr>
          <a:srgbClr val="000000"/>
        </a:buClr>
        <a:buSzPct val="100000"/>
        <a:buFont typeface="Times New Roman" pitchFamily="18" charset="0"/>
        <a:defRPr sz="3877">
          <a:solidFill>
            <a:srgbClr val="000000"/>
          </a:solidFill>
          <a:latin typeface="Arial" charset="0"/>
          <a:ea typeface="Lucida Sans Unicode" pitchFamily="34" charset="0"/>
          <a:cs typeface="Lucida Sans Unicode" pitchFamily="34" charset="0"/>
        </a:defRPr>
      </a:lvl7pPr>
      <a:lvl8pPr marL="3071523" indent="-200763" algn="ctr" defTabSz="394199" rtl="0" fontAlgn="base" hangingPunct="0">
        <a:lnSpc>
          <a:spcPct val="93000"/>
        </a:lnSpc>
        <a:spcBef>
          <a:spcPct val="0"/>
        </a:spcBef>
        <a:spcAft>
          <a:spcPct val="0"/>
        </a:spcAft>
        <a:buClr>
          <a:srgbClr val="000000"/>
        </a:buClr>
        <a:buSzPct val="100000"/>
        <a:buFont typeface="Times New Roman" pitchFamily="18" charset="0"/>
        <a:defRPr sz="3877">
          <a:solidFill>
            <a:srgbClr val="000000"/>
          </a:solidFill>
          <a:latin typeface="Arial" charset="0"/>
          <a:ea typeface="Lucida Sans Unicode" pitchFamily="34" charset="0"/>
          <a:cs typeface="Lucida Sans Unicode" pitchFamily="34" charset="0"/>
        </a:defRPr>
      </a:lvl8pPr>
      <a:lvl9pPr marL="3493564" indent="-200763" algn="ctr" defTabSz="394199" rtl="0" fontAlgn="base" hangingPunct="0">
        <a:lnSpc>
          <a:spcPct val="93000"/>
        </a:lnSpc>
        <a:spcBef>
          <a:spcPct val="0"/>
        </a:spcBef>
        <a:spcAft>
          <a:spcPct val="0"/>
        </a:spcAft>
        <a:buClr>
          <a:srgbClr val="000000"/>
        </a:buClr>
        <a:buSzPct val="100000"/>
        <a:buFont typeface="Times New Roman" pitchFamily="18" charset="0"/>
        <a:defRPr sz="3877">
          <a:solidFill>
            <a:srgbClr val="000000"/>
          </a:solidFill>
          <a:latin typeface="Arial" charset="0"/>
          <a:ea typeface="Lucida Sans Unicode" pitchFamily="34" charset="0"/>
          <a:cs typeface="Lucida Sans Unicode" pitchFamily="34" charset="0"/>
        </a:defRPr>
      </a:lvl9pPr>
    </p:titleStyle>
    <p:bodyStyle>
      <a:lvl1pPr marL="300412" indent="-300412" algn="l" defTabSz="394199" rtl="0" eaLnBrk="0" fontAlgn="base" hangingPunct="0">
        <a:lnSpc>
          <a:spcPct val="93000"/>
        </a:lnSpc>
        <a:spcBef>
          <a:spcPct val="0"/>
        </a:spcBef>
        <a:spcAft>
          <a:spcPts val="1235"/>
        </a:spcAft>
        <a:buClr>
          <a:srgbClr val="000000"/>
        </a:buClr>
        <a:buSzPct val="100000"/>
        <a:buFont typeface="Times New Roman" pitchFamily="18" charset="0"/>
        <a:defRPr sz="2769">
          <a:solidFill>
            <a:srgbClr val="000000"/>
          </a:solidFill>
          <a:latin typeface="+mn-lt"/>
          <a:ea typeface="+mn-ea"/>
          <a:cs typeface="+mn-cs"/>
        </a:defRPr>
      </a:lvl1pPr>
      <a:lvl2pPr marL="652113" indent="-250587" algn="l" defTabSz="394199" rtl="0" eaLnBrk="0" fontAlgn="base" hangingPunct="0">
        <a:lnSpc>
          <a:spcPct val="93000"/>
        </a:lnSpc>
        <a:spcBef>
          <a:spcPct val="0"/>
        </a:spcBef>
        <a:spcAft>
          <a:spcPts val="992"/>
        </a:spcAft>
        <a:buClr>
          <a:srgbClr val="000000"/>
        </a:buClr>
        <a:buSzPct val="100000"/>
        <a:buFont typeface="Times New Roman" pitchFamily="18" charset="0"/>
        <a:defRPr sz="2492">
          <a:solidFill>
            <a:srgbClr val="000000"/>
          </a:solidFill>
          <a:latin typeface="+mn-lt"/>
          <a:ea typeface="+mn-ea"/>
          <a:cs typeface="+mn-cs"/>
        </a:defRPr>
      </a:lvl2pPr>
      <a:lvl3pPr marL="1002348" indent="-200763" algn="l" defTabSz="394199" rtl="0" eaLnBrk="0" fontAlgn="base" hangingPunct="0">
        <a:lnSpc>
          <a:spcPct val="93000"/>
        </a:lnSpc>
        <a:spcBef>
          <a:spcPct val="0"/>
        </a:spcBef>
        <a:spcAft>
          <a:spcPts val="750"/>
        </a:spcAft>
        <a:buClr>
          <a:srgbClr val="000000"/>
        </a:buClr>
        <a:buSzPct val="100000"/>
        <a:buFont typeface="Times New Roman" pitchFamily="18" charset="0"/>
        <a:defRPr sz="2123">
          <a:solidFill>
            <a:srgbClr val="000000"/>
          </a:solidFill>
          <a:latin typeface="+mn-lt"/>
          <a:ea typeface="+mn-ea"/>
          <a:cs typeface="+mn-cs"/>
        </a:defRPr>
      </a:lvl3pPr>
      <a:lvl4pPr marL="1403874" indent="-200763" algn="l" defTabSz="394199" rtl="0" eaLnBrk="0" fontAlgn="base" hangingPunct="0">
        <a:lnSpc>
          <a:spcPct val="93000"/>
        </a:lnSpc>
        <a:spcBef>
          <a:spcPct val="0"/>
        </a:spcBef>
        <a:spcAft>
          <a:spcPts val="508"/>
        </a:spcAft>
        <a:buClr>
          <a:srgbClr val="000000"/>
        </a:buClr>
        <a:buSzPct val="100000"/>
        <a:buFont typeface="Times New Roman" pitchFamily="18" charset="0"/>
        <a:defRPr sz="1754">
          <a:solidFill>
            <a:srgbClr val="000000"/>
          </a:solidFill>
          <a:latin typeface="+mn-lt"/>
          <a:ea typeface="+mn-ea"/>
          <a:cs typeface="+mn-cs"/>
        </a:defRPr>
      </a:lvl4pPr>
      <a:lvl5pPr marL="1805399" indent="-200763" algn="l" defTabSz="394199" rtl="0" eaLnBrk="0" fontAlgn="base" hangingPunct="0">
        <a:lnSpc>
          <a:spcPct val="93000"/>
        </a:lnSpc>
        <a:spcBef>
          <a:spcPct val="0"/>
        </a:spcBef>
        <a:spcAft>
          <a:spcPts val="254"/>
        </a:spcAft>
        <a:buClr>
          <a:srgbClr val="000000"/>
        </a:buClr>
        <a:buSzPct val="100000"/>
        <a:buFont typeface="Times New Roman" pitchFamily="18" charset="0"/>
        <a:defRPr sz="1754">
          <a:solidFill>
            <a:srgbClr val="000000"/>
          </a:solidFill>
          <a:latin typeface="+mn-lt"/>
          <a:ea typeface="+mn-ea"/>
          <a:cs typeface="+mn-cs"/>
        </a:defRPr>
      </a:lvl5pPr>
      <a:lvl6pPr marL="2227440" indent="-200763" algn="l" defTabSz="394199" rtl="0" fontAlgn="base" hangingPunct="0">
        <a:lnSpc>
          <a:spcPct val="93000"/>
        </a:lnSpc>
        <a:spcBef>
          <a:spcPct val="0"/>
        </a:spcBef>
        <a:spcAft>
          <a:spcPts val="254"/>
        </a:spcAft>
        <a:buClr>
          <a:srgbClr val="000000"/>
        </a:buClr>
        <a:buSzPct val="100000"/>
        <a:buFont typeface="Times New Roman" pitchFamily="18" charset="0"/>
        <a:defRPr sz="1754">
          <a:solidFill>
            <a:srgbClr val="000000"/>
          </a:solidFill>
          <a:latin typeface="+mn-lt"/>
          <a:ea typeface="+mn-ea"/>
          <a:cs typeface="+mn-cs"/>
        </a:defRPr>
      </a:lvl6pPr>
      <a:lvl7pPr marL="2649482" indent="-200763" algn="l" defTabSz="394199" rtl="0" fontAlgn="base" hangingPunct="0">
        <a:lnSpc>
          <a:spcPct val="93000"/>
        </a:lnSpc>
        <a:spcBef>
          <a:spcPct val="0"/>
        </a:spcBef>
        <a:spcAft>
          <a:spcPts val="254"/>
        </a:spcAft>
        <a:buClr>
          <a:srgbClr val="000000"/>
        </a:buClr>
        <a:buSzPct val="100000"/>
        <a:buFont typeface="Times New Roman" pitchFamily="18" charset="0"/>
        <a:defRPr sz="1754">
          <a:solidFill>
            <a:srgbClr val="000000"/>
          </a:solidFill>
          <a:latin typeface="+mn-lt"/>
          <a:ea typeface="+mn-ea"/>
          <a:cs typeface="+mn-cs"/>
        </a:defRPr>
      </a:lvl7pPr>
      <a:lvl8pPr marL="3071523" indent="-200763" algn="l" defTabSz="394199" rtl="0" fontAlgn="base" hangingPunct="0">
        <a:lnSpc>
          <a:spcPct val="93000"/>
        </a:lnSpc>
        <a:spcBef>
          <a:spcPct val="0"/>
        </a:spcBef>
        <a:spcAft>
          <a:spcPts val="254"/>
        </a:spcAft>
        <a:buClr>
          <a:srgbClr val="000000"/>
        </a:buClr>
        <a:buSzPct val="100000"/>
        <a:buFont typeface="Times New Roman" pitchFamily="18" charset="0"/>
        <a:defRPr sz="1754">
          <a:solidFill>
            <a:srgbClr val="000000"/>
          </a:solidFill>
          <a:latin typeface="+mn-lt"/>
          <a:ea typeface="+mn-ea"/>
          <a:cs typeface="+mn-cs"/>
        </a:defRPr>
      </a:lvl8pPr>
      <a:lvl9pPr marL="3493564" indent="-200763" algn="l" defTabSz="394199" rtl="0" fontAlgn="base" hangingPunct="0">
        <a:lnSpc>
          <a:spcPct val="93000"/>
        </a:lnSpc>
        <a:spcBef>
          <a:spcPct val="0"/>
        </a:spcBef>
        <a:spcAft>
          <a:spcPts val="254"/>
        </a:spcAft>
        <a:buClr>
          <a:srgbClr val="000000"/>
        </a:buClr>
        <a:buSzPct val="100000"/>
        <a:buFont typeface="Times New Roman" pitchFamily="18" charset="0"/>
        <a:defRPr sz="1754">
          <a:solidFill>
            <a:srgbClr val="000000"/>
          </a:solidFill>
          <a:latin typeface="+mn-lt"/>
          <a:ea typeface="+mn-ea"/>
          <a:cs typeface="+mn-cs"/>
        </a:defRPr>
      </a:lvl9pPr>
    </p:bodyStyle>
    <p:otherStyle>
      <a:defPPr>
        <a:defRPr lang="pt-BR"/>
      </a:defPPr>
      <a:lvl1pPr marL="0" algn="l" defTabSz="844083" rtl="0" eaLnBrk="1" latinLnBrk="0" hangingPunct="1">
        <a:defRPr sz="1662" kern="1200">
          <a:solidFill>
            <a:schemeClr val="tx1"/>
          </a:solidFill>
          <a:latin typeface="+mn-lt"/>
          <a:ea typeface="+mn-ea"/>
          <a:cs typeface="+mn-cs"/>
        </a:defRPr>
      </a:lvl1pPr>
      <a:lvl2pPr marL="422041" algn="l" defTabSz="844083" rtl="0" eaLnBrk="1" latinLnBrk="0" hangingPunct="1">
        <a:defRPr sz="1662" kern="1200">
          <a:solidFill>
            <a:schemeClr val="tx1"/>
          </a:solidFill>
          <a:latin typeface="+mn-lt"/>
          <a:ea typeface="+mn-ea"/>
          <a:cs typeface="+mn-cs"/>
        </a:defRPr>
      </a:lvl2pPr>
      <a:lvl3pPr marL="844083" algn="l" defTabSz="844083" rtl="0" eaLnBrk="1" latinLnBrk="0" hangingPunct="1">
        <a:defRPr sz="1662" kern="1200">
          <a:solidFill>
            <a:schemeClr val="tx1"/>
          </a:solidFill>
          <a:latin typeface="+mn-lt"/>
          <a:ea typeface="+mn-ea"/>
          <a:cs typeface="+mn-cs"/>
        </a:defRPr>
      </a:lvl3pPr>
      <a:lvl4pPr marL="1266124" algn="l" defTabSz="844083" rtl="0" eaLnBrk="1" latinLnBrk="0" hangingPunct="1">
        <a:defRPr sz="1662" kern="1200">
          <a:solidFill>
            <a:schemeClr val="tx1"/>
          </a:solidFill>
          <a:latin typeface="+mn-lt"/>
          <a:ea typeface="+mn-ea"/>
          <a:cs typeface="+mn-cs"/>
        </a:defRPr>
      </a:lvl4pPr>
      <a:lvl5pPr marL="1688165" algn="l" defTabSz="844083" rtl="0" eaLnBrk="1" latinLnBrk="0" hangingPunct="1">
        <a:defRPr sz="1662" kern="1200">
          <a:solidFill>
            <a:schemeClr val="tx1"/>
          </a:solidFill>
          <a:latin typeface="+mn-lt"/>
          <a:ea typeface="+mn-ea"/>
          <a:cs typeface="+mn-cs"/>
        </a:defRPr>
      </a:lvl5pPr>
      <a:lvl6pPr marL="2110207" algn="l" defTabSz="844083" rtl="0" eaLnBrk="1" latinLnBrk="0" hangingPunct="1">
        <a:defRPr sz="1662" kern="1200">
          <a:solidFill>
            <a:schemeClr val="tx1"/>
          </a:solidFill>
          <a:latin typeface="+mn-lt"/>
          <a:ea typeface="+mn-ea"/>
          <a:cs typeface="+mn-cs"/>
        </a:defRPr>
      </a:lvl6pPr>
      <a:lvl7pPr marL="2532248" algn="l" defTabSz="844083" rtl="0" eaLnBrk="1" latinLnBrk="0" hangingPunct="1">
        <a:defRPr sz="1662" kern="1200">
          <a:solidFill>
            <a:schemeClr val="tx1"/>
          </a:solidFill>
          <a:latin typeface="+mn-lt"/>
          <a:ea typeface="+mn-ea"/>
          <a:cs typeface="+mn-cs"/>
        </a:defRPr>
      </a:lvl7pPr>
      <a:lvl8pPr marL="2954289" algn="l" defTabSz="844083" rtl="0" eaLnBrk="1" latinLnBrk="0" hangingPunct="1">
        <a:defRPr sz="1662" kern="1200">
          <a:solidFill>
            <a:schemeClr val="tx1"/>
          </a:solidFill>
          <a:latin typeface="+mn-lt"/>
          <a:ea typeface="+mn-ea"/>
          <a:cs typeface="+mn-cs"/>
        </a:defRPr>
      </a:lvl8pPr>
      <a:lvl9pPr marL="3376331" algn="l" defTabSz="844083" rtl="0" eaLnBrk="1" latinLnBrk="0" hangingPunct="1">
        <a:defRPr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png"/><Relationship Id="rId2" Type="http://schemas.openxmlformats.org/officeDocument/2006/relationships/diagramData" Target="../diagrams/data1.xml"/><Relationship Id="rId1" Type="http://schemas.openxmlformats.org/officeDocument/2006/relationships/slideLayout" Target="../slideLayouts/slideLayout2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5.png"/><Relationship Id="rId2" Type="http://schemas.openxmlformats.org/officeDocument/2006/relationships/diagramData" Target="../diagrams/data2.xml"/><Relationship Id="rId1" Type="http://schemas.openxmlformats.org/officeDocument/2006/relationships/slideLayout" Target="../slideLayouts/slideLayout2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tângulo 2"/>
          <p:cNvSpPr/>
          <p:nvPr/>
        </p:nvSpPr>
        <p:spPr>
          <a:xfrm>
            <a:off x="0" y="332656"/>
            <a:ext cx="9144000" cy="6120680"/>
          </a:xfrm>
          <a:prstGeom prst="rect">
            <a:avLst/>
          </a:prstGeom>
          <a:solidFill>
            <a:srgbClr val="4A74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prstClr val="white"/>
              </a:solidFill>
            </a:endParaRPr>
          </a:p>
        </p:txBody>
      </p:sp>
      <p:sp>
        <p:nvSpPr>
          <p:cNvPr id="4" name="CaixaDeTexto 3"/>
          <p:cNvSpPr txBox="1"/>
          <p:nvPr/>
        </p:nvSpPr>
        <p:spPr>
          <a:xfrm>
            <a:off x="0" y="1098610"/>
            <a:ext cx="9144000" cy="1231106"/>
          </a:xfrm>
          <a:prstGeom prst="rect">
            <a:avLst/>
          </a:prstGeom>
          <a:noFill/>
        </p:spPr>
        <p:txBody>
          <a:bodyPr wrap="square" rtlCol="0">
            <a:spAutoFit/>
          </a:bodyPr>
          <a:lstStyle/>
          <a:p>
            <a:pPr algn="ctr"/>
            <a:endParaRPr lang="pt-BR" sz="3400" b="1" dirty="0">
              <a:solidFill>
                <a:prstClr val="white"/>
              </a:solidFill>
            </a:endParaRPr>
          </a:p>
          <a:p>
            <a:pPr algn="ctr"/>
            <a:r>
              <a:rPr lang="pt-BR" sz="4000" b="1" dirty="0" smtClean="0">
                <a:solidFill>
                  <a:prstClr val="white"/>
                </a:solidFill>
              </a:rPr>
              <a:t>Portal </a:t>
            </a:r>
            <a:r>
              <a:rPr lang="pt-BR" sz="4000" b="1" dirty="0">
                <a:solidFill>
                  <a:prstClr val="white"/>
                </a:solidFill>
              </a:rPr>
              <a:t>Único de Comércio Exterior </a:t>
            </a:r>
          </a:p>
        </p:txBody>
      </p:sp>
      <p:sp>
        <p:nvSpPr>
          <p:cNvPr id="5" name="CaixaDeTexto 4"/>
          <p:cNvSpPr txBox="1"/>
          <p:nvPr/>
        </p:nvSpPr>
        <p:spPr>
          <a:xfrm>
            <a:off x="2195736" y="6068817"/>
            <a:ext cx="4752528" cy="369332"/>
          </a:xfrm>
          <a:prstGeom prst="rect">
            <a:avLst/>
          </a:prstGeom>
          <a:noFill/>
        </p:spPr>
        <p:txBody>
          <a:bodyPr wrap="square" rtlCol="0">
            <a:spAutoFit/>
          </a:bodyPr>
          <a:lstStyle/>
          <a:p>
            <a:endParaRPr lang="pt-BR" dirty="0">
              <a:solidFill>
                <a:prstClr val="black"/>
              </a:solidFill>
            </a:endParaRPr>
          </a:p>
        </p:txBody>
      </p:sp>
      <p:pic>
        <p:nvPicPr>
          <p:cNvPr id="8" name="Imagem 7"/>
          <p:cNvPicPr>
            <a:picLocks noChangeAspect="1"/>
          </p:cNvPicPr>
          <p:nvPr/>
        </p:nvPicPr>
        <p:blipFill>
          <a:blip r:embed="rId3"/>
          <a:stretch>
            <a:fillRect/>
          </a:stretch>
        </p:blipFill>
        <p:spPr>
          <a:xfrm>
            <a:off x="3190875" y="2927598"/>
            <a:ext cx="2762250" cy="933450"/>
          </a:xfrm>
          <a:prstGeom prst="rect">
            <a:avLst/>
          </a:prstGeom>
        </p:spPr>
      </p:pic>
      <p:sp>
        <p:nvSpPr>
          <p:cNvPr id="6" name="CaixaDeTexto 5"/>
          <p:cNvSpPr txBox="1"/>
          <p:nvPr/>
        </p:nvSpPr>
        <p:spPr>
          <a:xfrm>
            <a:off x="22200" y="3058547"/>
            <a:ext cx="9144000" cy="1754326"/>
          </a:xfrm>
          <a:prstGeom prst="rect">
            <a:avLst/>
          </a:prstGeom>
          <a:noFill/>
        </p:spPr>
        <p:txBody>
          <a:bodyPr wrap="square" rtlCol="0">
            <a:spAutoFit/>
          </a:bodyPr>
          <a:lstStyle/>
          <a:p>
            <a:pPr algn="ctr"/>
            <a:endParaRPr lang="pt-BR" sz="3400" b="1" dirty="0">
              <a:solidFill>
                <a:prstClr val="white"/>
              </a:solidFill>
            </a:endParaRPr>
          </a:p>
          <a:p>
            <a:pPr algn="ctr"/>
            <a:endParaRPr lang="pt-BR" sz="3400" b="1" dirty="0">
              <a:solidFill>
                <a:prstClr val="white"/>
              </a:solidFill>
            </a:endParaRPr>
          </a:p>
          <a:p>
            <a:pPr algn="ctr"/>
            <a:r>
              <a:rPr lang="pt-BR" sz="4000" b="1" dirty="0" smtClean="0">
                <a:solidFill>
                  <a:prstClr val="white"/>
                </a:solidFill>
              </a:rPr>
              <a:t>Processos Aduaneiros</a:t>
            </a:r>
            <a:endParaRPr lang="pt-BR" sz="4000" b="1" dirty="0">
              <a:solidFill>
                <a:prstClr val="white"/>
              </a:solidFill>
            </a:endParaRPr>
          </a:p>
        </p:txBody>
      </p:sp>
    </p:spTree>
    <p:extLst>
      <p:ext uri="{BB962C8B-B14F-4D97-AF65-F5344CB8AC3E}">
        <p14:creationId xmlns:p14="http://schemas.microsoft.com/office/powerpoint/2010/main" val="2180549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Processo Atual</a:t>
            </a:r>
            <a:endParaRPr lang="pt-BR" dirty="0"/>
          </a:p>
        </p:txBody>
      </p:sp>
      <p:graphicFrame>
        <p:nvGraphicFramePr>
          <p:cNvPr id="5" name="Espaço Reservado para Conteúdo 4"/>
          <p:cNvGraphicFramePr>
            <a:graphicFrameLocks noGrp="1"/>
          </p:cNvGraphicFramePr>
          <p:nvPr>
            <p:ph idx="1"/>
            <p:extLst/>
          </p:nvPr>
        </p:nvGraphicFramePr>
        <p:xfrm>
          <a:off x="456481" y="531019"/>
          <a:ext cx="8226720" cy="3975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ço Reservado para Número de Slide 3"/>
          <p:cNvSpPr>
            <a:spLocks noGrp="1"/>
          </p:cNvSpPr>
          <p:nvPr>
            <p:ph type="sldNum" idx="4294967295"/>
          </p:nvPr>
        </p:nvSpPr>
        <p:spPr>
          <a:xfrm>
            <a:off x="6554881" y="6247081"/>
            <a:ext cx="2128320" cy="470880"/>
          </a:xfrm>
          <a:prstGeom prst="rect">
            <a:avLst/>
          </a:prstGeom>
        </p:spPr>
        <p:txBody>
          <a:bodyPr/>
          <a:lstStyle/>
          <a:p>
            <a:fld id="{EC7AFA00-EEB8-445D-B72F-B3E22E99FD2A}" type="slidenum">
              <a:rPr lang="pt-BR" altLang="pt-BR" smtClean="0"/>
              <a:pPr/>
              <a:t>10</a:t>
            </a:fld>
            <a:endParaRPr lang="pt-BR" altLang="pt-BR"/>
          </a:p>
        </p:txBody>
      </p:sp>
      <p:sp>
        <p:nvSpPr>
          <p:cNvPr id="6" name="Retângulo de cantos arredondados 5"/>
          <p:cNvSpPr/>
          <p:nvPr/>
        </p:nvSpPr>
        <p:spPr>
          <a:xfrm>
            <a:off x="3470400" y="4470571"/>
            <a:ext cx="1635840" cy="806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dirty="0"/>
              <a:t>SEFAZ</a:t>
            </a:r>
          </a:p>
        </p:txBody>
      </p:sp>
      <p:cxnSp>
        <p:nvCxnSpPr>
          <p:cNvPr id="8" name="Conector de seta reta 7"/>
          <p:cNvCxnSpPr/>
          <p:nvPr/>
        </p:nvCxnSpPr>
        <p:spPr>
          <a:xfrm>
            <a:off x="2188801" y="3606121"/>
            <a:ext cx="1154879" cy="864451"/>
          </a:xfrm>
          <a:prstGeom prst="straightConnector1">
            <a:avLst/>
          </a:prstGeom>
          <a:ln>
            <a:prstDash val="dash"/>
            <a:tailEnd type="triangle" w="lg" len="lg"/>
          </a:ln>
        </p:spPr>
        <p:style>
          <a:lnRef idx="2">
            <a:schemeClr val="dk1"/>
          </a:lnRef>
          <a:fillRef idx="0">
            <a:schemeClr val="dk1"/>
          </a:fillRef>
          <a:effectRef idx="1">
            <a:schemeClr val="dk1"/>
          </a:effectRef>
          <a:fontRef idx="minor">
            <a:schemeClr val="tx1"/>
          </a:fontRef>
        </p:style>
      </p:cxnSp>
      <p:sp>
        <p:nvSpPr>
          <p:cNvPr id="10" name="CaixaDeTexto 9"/>
          <p:cNvSpPr txBox="1"/>
          <p:nvPr/>
        </p:nvSpPr>
        <p:spPr>
          <a:xfrm>
            <a:off x="552960" y="4366441"/>
            <a:ext cx="2638080" cy="923330"/>
          </a:xfrm>
          <a:prstGeom prst="rect">
            <a:avLst/>
          </a:prstGeom>
          <a:noFill/>
        </p:spPr>
        <p:txBody>
          <a:bodyPr wrap="square" rtlCol="0">
            <a:spAutoFit/>
          </a:bodyPr>
          <a:lstStyle/>
          <a:p>
            <a:r>
              <a:rPr lang="pt-BR" dirty="0" smtClean="0"/>
              <a:t>Mensagem de dados da DI após o Desembaraço</a:t>
            </a:r>
          </a:p>
          <a:p>
            <a:r>
              <a:rPr lang="pt-BR" dirty="0" smtClean="0"/>
              <a:t>(SISCODI)</a:t>
            </a:r>
            <a:endParaRPr lang="pt-BR" dirty="0"/>
          </a:p>
        </p:txBody>
      </p:sp>
      <p:cxnSp>
        <p:nvCxnSpPr>
          <p:cNvPr id="12" name="Conector de seta reta 11"/>
          <p:cNvCxnSpPr/>
          <p:nvPr/>
        </p:nvCxnSpPr>
        <p:spPr>
          <a:xfrm flipV="1">
            <a:off x="5143680" y="3606121"/>
            <a:ext cx="1065602" cy="864451"/>
          </a:xfrm>
          <a:prstGeom prst="straightConnector1">
            <a:avLst/>
          </a:prstGeom>
          <a:ln>
            <a:prstDash val="dash"/>
            <a:tailEnd type="triangle" w="lg" len="lg"/>
          </a:ln>
        </p:spPr>
        <p:style>
          <a:lnRef idx="2">
            <a:schemeClr val="dk1"/>
          </a:lnRef>
          <a:fillRef idx="0">
            <a:schemeClr val="dk1"/>
          </a:fillRef>
          <a:effectRef idx="1">
            <a:schemeClr val="dk1"/>
          </a:effectRef>
          <a:fontRef idx="minor">
            <a:schemeClr val="tx1"/>
          </a:fontRef>
        </p:style>
      </p:cxnSp>
      <p:sp>
        <p:nvSpPr>
          <p:cNvPr id="13" name="Fluxograma: Vários documentos 12"/>
          <p:cNvSpPr/>
          <p:nvPr/>
        </p:nvSpPr>
        <p:spPr>
          <a:xfrm>
            <a:off x="5996161" y="4101480"/>
            <a:ext cx="864000" cy="1025280"/>
          </a:xfrm>
          <a:prstGeom prst="flowChartMultidocumen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pt-BR"/>
          </a:p>
        </p:txBody>
      </p:sp>
      <p:sp>
        <p:nvSpPr>
          <p:cNvPr id="14" name="CaixaDeTexto 13"/>
          <p:cNvSpPr txBox="1"/>
          <p:nvPr/>
        </p:nvSpPr>
        <p:spPr>
          <a:xfrm>
            <a:off x="6554880" y="4249224"/>
            <a:ext cx="2638080" cy="1477328"/>
          </a:xfrm>
          <a:prstGeom prst="rect">
            <a:avLst/>
          </a:prstGeom>
          <a:noFill/>
        </p:spPr>
        <p:txBody>
          <a:bodyPr wrap="square" rtlCol="0">
            <a:spAutoFit/>
          </a:bodyPr>
          <a:lstStyle/>
          <a:p>
            <a:pPr algn="ctr"/>
            <a:r>
              <a:rPr lang="pt-BR" dirty="0" smtClean="0"/>
              <a:t>Guia bancária paga </a:t>
            </a:r>
          </a:p>
          <a:p>
            <a:pPr algn="ctr"/>
            <a:r>
              <a:rPr lang="pt-BR" dirty="0" smtClean="0"/>
              <a:t>ou </a:t>
            </a:r>
          </a:p>
          <a:p>
            <a:pPr algn="ctr"/>
            <a:r>
              <a:rPr lang="pt-BR" dirty="0" smtClean="0"/>
              <a:t>GLME – Guia de Liberação de Mercadoria Estrangeira Autorizada</a:t>
            </a:r>
          </a:p>
        </p:txBody>
      </p:sp>
      <p:sp>
        <p:nvSpPr>
          <p:cNvPr id="17" name="Retângulo de cantos arredondados 16"/>
          <p:cNvSpPr/>
          <p:nvPr/>
        </p:nvSpPr>
        <p:spPr>
          <a:xfrm>
            <a:off x="3608640" y="4608811"/>
            <a:ext cx="1635840" cy="806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dirty="0"/>
              <a:t>SEFAZ</a:t>
            </a:r>
          </a:p>
        </p:txBody>
      </p:sp>
      <p:sp>
        <p:nvSpPr>
          <p:cNvPr id="18" name="Retângulo de cantos arredondados 17"/>
          <p:cNvSpPr/>
          <p:nvPr/>
        </p:nvSpPr>
        <p:spPr>
          <a:xfrm>
            <a:off x="3746880" y="4747051"/>
            <a:ext cx="1635840" cy="806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dirty="0"/>
              <a:t>SEFAZ</a:t>
            </a:r>
          </a:p>
        </p:txBody>
      </p:sp>
      <p:sp>
        <p:nvSpPr>
          <p:cNvPr id="19" name="Retângulo de cantos arredondados 18"/>
          <p:cNvSpPr/>
          <p:nvPr/>
        </p:nvSpPr>
        <p:spPr>
          <a:xfrm>
            <a:off x="3885120" y="4885291"/>
            <a:ext cx="1635840" cy="806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dirty="0"/>
              <a:t>SEFAZ</a:t>
            </a:r>
          </a:p>
        </p:txBody>
      </p:sp>
      <p:sp>
        <p:nvSpPr>
          <p:cNvPr id="20" name="Retângulo de cantos arredondados 19"/>
          <p:cNvSpPr/>
          <p:nvPr/>
        </p:nvSpPr>
        <p:spPr>
          <a:xfrm>
            <a:off x="4023360" y="5023531"/>
            <a:ext cx="1635840" cy="806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dirty="0"/>
              <a:t>SEFAZ</a:t>
            </a:r>
          </a:p>
        </p:txBody>
      </p:sp>
      <p:sp>
        <p:nvSpPr>
          <p:cNvPr id="21" name="Retângulo de cantos arredondados 20"/>
          <p:cNvSpPr/>
          <p:nvPr/>
        </p:nvSpPr>
        <p:spPr>
          <a:xfrm>
            <a:off x="4161600" y="5161771"/>
            <a:ext cx="1635840" cy="806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dirty="0"/>
              <a:t>SEFAZ</a:t>
            </a:r>
          </a:p>
        </p:txBody>
      </p:sp>
      <p:sp>
        <p:nvSpPr>
          <p:cNvPr id="22" name="Retângulo de cantos arredondados 21"/>
          <p:cNvSpPr/>
          <p:nvPr/>
        </p:nvSpPr>
        <p:spPr>
          <a:xfrm>
            <a:off x="4299840" y="5300011"/>
            <a:ext cx="1635840" cy="806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dirty="0"/>
              <a:t>SEFAZ</a:t>
            </a:r>
          </a:p>
        </p:txBody>
      </p:sp>
      <p:sp>
        <p:nvSpPr>
          <p:cNvPr id="23" name="Retângulo de cantos arredondados 22"/>
          <p:cNvSpPr/>
          <p:nvPr/>
        </p:nvSpPr>
        <p:spPr>
          <a:xfrm>
            <a:off x="4438080" y="5438251"/>
            <a:ext cx="1635840" cy="806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dirty="0"/>
              <a:t>SEFAZ</a:t>
            </a:r>
          </a:p>
        </p:txBody>
      </p:sp>
      <p:pic>
        <p:nvPicPr>
          <p:cNvPr id="1026" name="Picture 2" descr="Resultado de imagem para pessoa boneco"/>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180755" y="4919257"/>
            <a:ext cx="1286766" cy="1460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07107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Novo Processo</a:t>
            </a:r>
            <a:endParaRPr lang="pt-BR" dirty="0"/>
          </a:p>
        </p:txBody>
      </p:sp>
      <p:sp>
        <p:nvSpPr>
          <p:cNvPr id="4" name="Espaço Reservado para Número de Slide 3"/>
          <p:cNvSpPr>
            <a:spLocks noGrp="1"/>
          </p:cNvSpPr>
          <p:nvPr>
            <p:ph type="sldNum" idx="4294967295"/>
          </p:nvPr>
        </p:nvSpPr>
        <p:spPr>
          <a:xfrm>
            <a:off x="6554881" y="6247081"/>
            <a:ext cx="2128320" cy="470880"/>
          </a:xfrm>
          <a:prstGeom prst="rect">
            <a:avLst/>
          </a:prstGeom>
        </p:spPr>
        <p:txBody>
          <a:bodyPr/>
          <a:lstStyle/>
          <a:p>
            <a:fld id="{EC7AFA00-EEB8-445D-B72F-B3E22E99FD2A}" type="slidenum">
              <a:rPr lang="pt-BR" altLang="pt-BR" smtClean="0"/>
              <a:pPr/>
              <a:t>11</a:t>
            </a:fld>
            <a:endParaRPr lang="pt-BR" altLang="pt-BR"/>
          </a:p>
        </p:txBody>
      </p:sp>
      <p:graphicFrame>
        <p:nvGraphicFramePr>
          <p:cNvPr id="7" name="Espaço Reservado para Conteúdo 6"/>
          <p:cNvGraphicFramePr>
            <a:graphicFrameLocks noGrp="1"/>
          </p:cNvGraphicFramePr>
          <p:nvPr>
            <p:ph idx="1"/>
            <p:extLst/>
          </p:nvPr>
        </p:nvGraphicFramePr>
        <p:xfrm>
          <a:off x="456481" y="1129320"/>
          <a:ext cx="8226720" cy="5230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5" name="Picture 2" descr="Resultado de imagem para pessoa boneco"/>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445715" y="2917081"/>
            <a:ext cx="1286766" cy="1460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25789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txBox="1">
            <a:spLocks noGrp="1"/>
          </p:cNvSpPr>
          <p:nvPr>
            <p:ph idx="1"/>
          </p:nvPr>
        </p:nvSpPr>
        <p:spPr>
          <a:xfrm>
            <a:off x="615696" y="1268760"/>
            <a:ext cx="7886700" cy="4623075"/>
          </a:xfrm>
        </p:spPr>
        <p:txBody>
          <a:bodyPr/>
          <a:lstStyle/>
          <a:p>
            <a:pPr marL="342900" indent="-342900" algn="just">
              <a:spcBef>
                <a:spcPts val="600"/>
              </a:spcBef>
              <a:spcAft>
                <a:spcPts val="1200"/>
              </a:spcAft>
              <a:buFont typeface="Arial" panose="020B0604020202020204" pitchFamily="34" charset="0"/>
              <a:buChar char="•"/>
            </a:pPr>
            <a:r>
              <a:rPr lang="pt-BR" sz="1800" kern="1200" dirty="0">
                <a:solidFill>
                  <a:prstClr val="black"/>
                </a:solidFill>
                <a:latin typeface="Arial" panose="020B0604020202020204" pitchFamily="34" charset="0"/>
                <a:cs typeface="Arial" panose="020B0604020202020204" pitchFamily="34" charset="0"/>
              </a:rPr>
              <a:t>Conhecimento das obrigações pecuniárias</a:t>
            </a:r>
          </a:p>
          <a:p>
            <a:pPr marL="342900" indent="-342900" algn="just">
              <a:spcBef>
                <a:spcPts val="600"/>
              </a:spcBef>
              <a:spcAft>
                <a:spcPts val="1200"/>
              </a:spcAft>
              <a:buFont typeface="Arial" panose="020B0604020202020204" pitchFamily="34" charset="0"/>
              <a:buChar char="•"/>
            </a:pPr>
            <a:r>
              <a:rPr lang="pt-BR" sz="1800" kern="1200" dirty="0">
                <a:solidFill>
                  <a:prstClr val="black"/>
                </a:solidFill>
                <a:latin typeface="Arial" panose="020B0604020202020204" pitchFamily="34" charset="0"/>
                <a:cs typeface="Arial" panose="020B0604020202020204" pitchFamily="34" charset="0"/>
              </a:rPr>
              <a:t>Pagamento centralizado de Impostos, taxas e tarifas públicas e privadas</a:t>
            </a:r>
          </a:p>
          <a:p>
            <a:pPr marL="342900" lvl="0" indent="-342900" algn="just">
              <a:spcBef>
                <a:spcPts val="600"/>
              </a:spcBef>
              <a:spcAft>
                <a:spcPts val="1200"/>
              </a:spcAft>
              <a:buFont typeface="Arial" panose="020B0604020202020204" pitchFamily="34" charset="0"/>
              <a:buChar char="•"/>
            </a:pPr>
            <a:r>
              <a:rPr lang="pt-BR" sz="1800" kern="1200" dirty="0">
                <a:solidFill>
                  <a:prstClr val="black"/>
                </a:solidFill>
                <a:latin typeface="Arial" panose="020B0604020202020204" pitchFamily="34" charset="0"/>
                <a:cs typeface="Arial" panose="020B0604020202020204" pitchFamily="34" charset="0"/>
              </a:rPr>
              <a:t>Redução de dois dias no tempo entre a finalização do desembaraço aduaneiro e a liberação da carga do recinto alfandegário na </a:t>
            </a:r>
            <a:r>
              <a:rPr lang="pt-BR" sz="1800" kern="1200" dirty="0" smtClean="0">
                <a:solidFill>
                  <a:prstClr val="black"/>
                </a:solidFill>
                <a:latin typeface="Arial" panose="020B0604020202020204" pitchFamily="34" charset="0"/>
                <a:cs typeface="Arial" panose="020B0604020202020204" pitchFamily="34" charset="0"/>
              </a:rPr>
              <a:t>importação</a:t>
            </a:r>
            <a:endParaRPr lang="pt-BR" sz="1800" kern="1200" dirty="0">
              <a:solidFill>
                <a:prstClr val="black"/>
              </a:solidFill>
              <a:latin typeface="Arial" panose="020B0604020202020204" pitchFamily="34" charset="0"/>
              <a:cs typeface="Arial" panose="020B0604020202020204" pitchFamily="34" charset="0"/>
            </a:endParaRPr>
          </a:p>
          <a:p>
            <a:pPr marL="342900" lvl="0" indent="-342900" algn="just">
              <a:spcBef>
                <a:spcPts val="600"/>
              </a:spcBef>
              <a:spcAft>
                <a:spcPts val="1200"/>
              </a:spcAft>
              <a:buFont typeface="Arial" panose="020B0604020202020204" pitchFamily="34" charset="0"/>
              <a:buChar char="•"/>
            </a:pPr>
            <a:r>
              <a:rPr lang="pt-BR" sz="1800" kern="1200" dirty="0">
                <a:solidFill>
                  <a:prstClr val="black"/>
                </a:solidFill>
                <a:latin typeface="Arial" panose="020B0604020202020204" pitchFamily="34" charset="0"/>
                <a:cs typeface="Arial" panose="020B0604020202020204" pitchFamily="34" charset="0"/>
              </a:rPr>
              <a:t>Aumento de controle e da arrecadação do ICMS na </a:t>
            </a:r>
            <a:r>
              <a:rPr lang="pt-BR" sz="1800" kern="1200" dirty="0" smtClean="0">
                <a:solidFill>
                  <a:prstClr val="black"/>
                </a:solidFill>
                <a:latin typeface="Arial" panose="020B0604020202020204" pitchFamily="34" charset="0"/>
                <a:cs typeface="Arial" panose="020B0604020202020204" pitchFamily="34" charset="0"/>
              </a:rPr>
              <a:t>importação</a:t>
            </a:r>
            <a:endParaRPr lang="pt-BR" sz="1800" kern="1200" dirty="0">
              <a:solidFill>
                <a:prstClr val="black"/>
              </a:solidFill>
              <a:latin typeface="Arial" panose="020B0604020202020204" pitchFamily="34" charset="0"/>
              <a:cs typeface="Arial" panose="020B0604020202020204" pitchFamily="34" charset="0"/>
            </a:endParaRPr>
          </a:p>
          <a:p>
            <a:pPr marL="342900" lvl="0" indent="-342900" algn="just">
              <a:spcBef>
                <a:spcPts val="600"/>
              </a:spcBef>
              <a:spcAft>
                <a:spcPts val="1200"/>
              </a:spcAft>
              <a:buFont typeface="Arial" panose="020B0604020202020204" pitchFamily="34" charset="0"/>
              <a:buChar char="•"/>
            </a:pPr>
            <a:r>
              <a:rPr lang="pt-BR" sz="1800" kern="1200" dirty="0">
                <a:solidFill>
                  <a:prstClr val="black"/>
                </a:solidFill>
                <a:latin typeface="Arial" panose="020B0604020202020204" pitchFamily="34" charset="0"/>
                <a:cs typeface="Arial" panose="020B0604020202020204" pitchFamily="34" charset="0"/>
              </a:rPr>
              <a:t>Redução do tempo de licenciamento do processo de importação e de </a:t>
            </a:r>
            <a:r>
              <a:rPr lang="pt-BR" sz="1800" kern="1200" dirty="0" smtClean="0">
                <a:solidFill>
                  <a:prstClr val="black"/>
                </a:solidFill>
                <a:latin typeface="Arial" panose="020B0604020202020204" pitchFamily="34" charset="0"/>
                <a:cs typeface="Arial" panose="020B0604020202020204" pitchFamily="34" charset="0"/>
              </a:rPr>
              <a:t>exportação</a:t>
            </a:r>
            <a:endParaRPr lang="pt-BR" sz="1800" kern="1200" dirty="0">
              <a:solidFill>
                <a:prstClr val="black"/>
              </a:solidFill>
              <a:latin typeface="Arial" panose="020B0604020202020204" pitchFamily="34" charset="0"/>
              <a:cs typeface="Arial" panose="020B0604020202020204" pitchFamily="34" charset="0"/>
            </a:endParaRPr>
          </a:p>
          <a:p>
            <a:pPr marL="342900" lvl="0" indent="-342900" algn="just">
              <a:spcBef>
                <a:spcPts val="600"/>
              </a:spcBef>
              <a:spcAft>
                <a:spcPts val="1200"/>
              </a:spcAft>
              <a:buFont typeface="Arial" panose="020B0604020202020204" pitchFamily="34" charset="0"/>
              <a:buChar char="•"/>
            </a:pPr>
            <a:r>
              <a:rPr lang="pt-BR" sz="1800" kern="1200" dirty="0">
                <a:solidFill>
                  <a:prstClr val="black"/>
                </a:solidFill>
                <a:latin typeface="Arial" panose="020B0604020202020204" pitchFamily="34" charset="0"/>
                <a:cs typeface="Arial" panose="020B0604020202020204" pitchFamily="34" charset="0"/>
              </a:rPr>
              <a:t>Maior transparência e contabilidade sobre os custos diretos dos processos de importar e de exportar, permitindo a evolução das políticas públicas do comércio </a:t>
            </a:r>
            <a:r>
              <a:rPr lang="pt-BR" sz="1800" kern="1200" dirty="0" smtClean="0">
                <a:solidFill>
                  <a:prstClr val="black"/>
                </a:solidFill>
                <a:latin typeface="Arial" panose="020B0604020202020204" pitchFamily="34" charset="0"/>
                <a:cs typeface="Arial" panose="020B0604020202020204" pitchFamily="34" charset="0"/>
              </a:rPr>
              <a:t>exterior</a:t>
            </a:r>
            <a:endParaRPr lang="pt-BR" sz="1800" kern="1200" dirty="0">
              <a:solidFill>
                <a:prstClr val="black"/>
              </a:solidFill>
              <a:latin typeface="Arial" panose="020B0604020202020204" pitchFamily="34" charset="0"/>
              <a:cs typeface="Arial" panose="020B0604020202020204" pitchFamily="34" charset="0"/>
            </a:endParaRPr>
          </a:p>
          <a:p>
            <a:pPr marL="342900" lvl="0" indent="-342900" algn="just">
              <a:spcBef>
                <a:spcPts val="600"/>
              </a:spcBef>
              <a:spcAft>
                <a:spcPts val="1200"/>
              </a:spcAft>
              <a:buFont typeface="Arial" panose="020B0604020202020204" pitchFamily="34" charset="0"/>
              <a:buChar char="•"/>
            </a:pPr>
            <a:r>
              <a:rPr lang="pt-BR" sz="1800" kern="1200" dirty="0">
                <a:solidFill>
                  <a:prstClr val="black"/>
                </a:solidFill>
                <a:latin typeface="Arial" panose="020B0604020202020204" pitchFamily="34" charset="0"/>
                <a:cs typeface="Arial" panose="020B0604020202020204" pitchFamily="34" charset="0"/>
              </a:rPr>
              <a:t>Simplificação do processo de importar e de </a:t>
            </a:r>
            <a:r>
              <a:rPr lang="pt-BR" sz="1800" kern="1200" dirty="0" smtClean="0">
                <a:solidFill>
                  <a:prstClr val="black"/>
                </a:solidFill>
                <a:latin typeface="Arial" panose="020B0604020202020204" pitchFamily="34" charset="0"/>
                <a:cs typeface="Arial" panose="020B0604020202020204" pitchFamily="34" charset="0"/>
              </a:rPr>
              <a:t>exportar</a:t>
            </a:r>
            <a:endParaRPr lang="pt-BR" sz="1800" kern="1200" dirty="0">
              <a:solidFill>
                <a:prstClr val="black"/>
              </a:solidFill>
              <a:latin typeface="Arial" panose="020B0604020202020204" pitchFamily="34" charset="0"/>
              <a:cs typeface="Arial" panose="020B0604020202020204" pitchFamily="34" charset="0"/>
            </a:endParaRPr>
          </a:p>
          <a:p>
            <a:pPr marL="342900" lvl="0" indent="-342900" algn="just">
              <a:spcBef>
                <a:spcPts val="600"/>
              </a:spcBef>
              <a:spcAft>
                <a:spcPts val="1200"/>
              </a:spcAft>
              <a:buFont typeface="Arial" panose="020B0604020202020204" pitchFamily="34" charset="0"/>
              <a:buChar char="•"/>
            </a:pPr>
            <a:r>
              <a:rPr lang="pt-BR" sz="1800" kern="1200" dirty="0">
                <a:solidFill>
                  <a:prstClr val="black"/>
                </a:solidFill>
                <a:latin typeface="Arial" panose="020B0604020202020204" pitchFamily="34" charset="0"/>
                <a:cs typeface="Arial" panose="020B0604020202020204" pitchFamily="34" charset="0"/>
              </a:rPr>
              <a:t>Redução do custo nas operações de comércio </a:t>
            </a:r>
            <a:r>
              <a:rPr lang="pt-BR" sz="1800" kern="1200" dirty="0" smtClean="0">
                <a:solidFill>
                  <a:prstClr val="black"/>
                </a:solidFill>
                <a:latin typeface="Arial" panose="020B0604020202020204" pitchFamily="34" charset="0"/>
                <a:cs typeface="Arial" panose="020B0604020202020204" pitchFamily="34" charset="0"/>
              </a:rPr>
              <a:t>exterior</a:t>
            </a:r>
            <a:endParaRPr lang="pt-BR" sz="1800" dirty="0" smtClean="0"/>
          </a:p>
          <a:p>
            <a:pPr marL="0" indent="0" algn="just"/>
            <a:endParaRPr lang="pt-BR" sz="2540" dirty="0"/>
          </a:p>
        </p:txBody>
      </p:sp>
      <p:sp>
        <p:nvSpPr>
          <p:cNvPr id="5" name="Retângulo 4"/>
          <p:cNvSpPr/>
          <p:nvPr/>
        </p:nvSpPr>
        <p:spPr>
          <a:xfrm>
            <a:off x="8001002" y="6352125"/>
            <a:ext cx="1002788" cy="40380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Título 1"/>
          <p:cNvSpPr txBox="1">
            <a:spLocks/>
          </p:cNvSpPr>
          <p:nvPr/>
        </p:nvSpPr>
        <p:spPr>
          <a:xfrm>
            <a:off x="395536" y="404664"/>
            <a:ext cx="7200800"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altLang="pt-BR" sz="3200" b="1" dirty="0" smtClean="0">
                <a:solidFill>
                  <a:srgbClr val="4A74A6"/>
                </a:solidFill>
              </a:rPr>
              <a:t>Pagamento Centralizado</a:t>
            </a:r>
            <a:endParaRPr lang="pt-BR" sz="3200" b="1" dirty="0">
              <a:solidFill>
                <a:srgbClr val="4A74A6"/>
              </a:solidFill>
            </a:endParaRPr>
          </a:p>
        </p:txBody>
      </p:sp>
    </p:spTree>
    <p:extLst>
      <p:ext uri="{BB962C8B-B14F-4D97-AF65-F5344CB8AC3E}">
        <p14:creationId xmlns:p14="http://schemas.microsoft.com/office/powerpoint/2010/main" val="22283257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txBox="1">
            <a:spLocks noGrp="1"/>
          </p:cNvSpPr>
          <p:nvPr>
            <p:ph idx="1"/>
          </p:nvPr>
        </p:nvSpPr>
        <p:spPr>
          <a:xfrm>
            <a:off x="611559" y="1604520"/>
            <a:ext cx="8071641" cy="4962241"/>
          </a:xfrm>
        </p:spPr>
        <p:txBody>
          <a:bodyPr>
            <a:normAutofit/>
          </a:bodyPr>
          <a:lstStyle/>
          <a:p>
            <a:pPr marL="342900" indent="-342900" algn="just">
              <a:spcBef>
                <a:spcPts val="600"/>
              </a:spcBef>
              <a:spcAft>
                <a:spcPts val="1200"/>
              </a:spcAft>
              <a:buFont typeface="Arial" panose="020B0604020202020204" pitchFamily="34" charset="0"/>
              <a:buChar char="•"/>
            </a:pPr>
            <a:r>
              <a:rPr lang="pt-BR" sz="1800" kern="1200" dirty="0">
                <a:solidFill>
                  <a:prstClr val="black"/>
                </a:solidFill>
                <a:latin typeface="Arial" panose="020B0604020202020204" pitchFamily="34" charset="0"/>
                <a:cs typeface="Arial" panose="020B0604020202020204" pitchFamily="34" charset="0"/>
              </a:rPr>
              <a:t>Flexibilização no momento de recolhimento dos tributos</a:t>
            </a:r>
          </a:p>
          <a:p>
            <a:pPr marL="342900" lvl="0" indent="-342900" algn="just">
              <a:spcBef>
                <a:spcPts val="600"/>
              </a:spcBef>
              <a:spcAft>
                <a:spcPts val="1200"/>
              </a:spcAft>
              <a:buFont typeface="Arial" panose="020B0604020202020204" pitchFamily="34" charset="0"/>
              <a:buChar char="•"/>
            </a:pPr>
            <a:r>
              <a:rPr lang="pt-BR" sz="1800" kern="1200" dirty="0" smtClean="0">
                <a:solidFill>
                  <a:prstClr val="black"/>
                </a:solidFill>
                <a:latin typeface="Arial" panose="020B0604020202020204" pitchFamily="34" charset="0"/>
                <a:cs typeface="Arial" panose="020B0604020202020204" pitchFamily="34" charset="0"/>
              </a:rPr>
              <a:t>Cálculo do ICMS pela </a:t>
            </a:r>
            <a:r>
              <a:rPr lang="pt-BR" sz="1800" kern="1200" dirty="0">
                <a:solidFill>
                  <a:prstClr val="black"/>
                </a:solidFill>
                <a:latin typeface="Arial" panose="020B0604020202020204" pitchFamily="34" charset="0"/>
                <a:cs typeface="Arial" panose="020B0604020202020204" pitchFamily="34" charset="0"/>
              </a:rPr>
              <a:t>SEFAZ com integridade das informações na sua base de cálculo, com eliminação de fraudes na informação </a:t>
            </a:r>
            <a:r>
              <a:rPr lang="pt-BR" sz="1800" kern="1200" dirty="0" smtClean="0">
                <a:solidFill>
                  <a:prstClr val="black"/>
                </a:solidFill>
                <a:latin typeface="Arial" panose="020B0604020202020204" pitchFamily="34" charset="0"/>
                <a:cs typeface="Arial" panose="020B0604020202020204" pitchFamily="34" charset="0"/>
              </a:rPr>
              <a:t>prestada</a:t>
            </a:r>
            <a:endParaRPr lang="pt-BR" sz="1800" kern="1200" dirty="0">
              <a:solidFill>
                <a:prstClr val="black"/>
              </a:solidFill>
              <a:latin typeface="Arial" panose="020B0604020202020204" pitchFamily="34" charset="0"/>
              <a:cs typeface="Arial" panose="020B0604020202020204" pitchFamily="34" charset="0"/>
            </a:endParaRPr>
          </a:p>
          <a:p>
            <a:pPr marL="342900" lvl="0" indent="-342900" algn="just">
              <a:spcBef>
                <a:spcPts val="600"/>
              </a:spcBef>
              <a:spcAft>
                <a:spcPts val="1200"/>
              </a:spcAft>
              <a:buFont typeface="Arial" panose="020B0604020202020204" pitchFamily="34" charset="0"/>
              <a:buChar char="•"/>
            </a:pPr>
            <a:r>
              <a:rPr lang="pt-BR" sz="1800" kern="1200" dirty="0">
                <a:solidFill>
                  <a:prstClr val="black"/>
                </a:solidFill>
                <a:latin typeface="Arial" panose="020B0604020202020204" pitchFamily="34" charset="0"/>
                <a:cs typeface="Arial" panose="020B0604020202020204" pitchFamily="34" charset="0"/>
              </a:rPr>
              <a:t>Pagamento automatizado da Guia do ICMS</a:t>
            </a:r>
          </a:p>
          <a:p>
            <a:pPr marL="342900" lvl="0" indent="-342900" algn="just">
              <a:spcBef>
                <a:spcPts val="600"/>
              </a:spcBef>
              <a:spcAft>
                <a:spcPts val="1200"/>
              </a:spcAft>
              <a:buFont typeface="Arial" panose="020B0604020202020204" pitchFamily="34" charset="0"/>
              <a:buChar char="•"/>
            </a:pPr>
            <a:r>
              <a:rPr lang="pt-BR" sz="1800" kern="1200" dirty="0">
                <a:solidFill>
                  <a:prstClr val="black"/>
                </a:solidFill>
                <a:latin typeface="Arial" panose="020B0604020202020204" pitchFamily="34" charset="0"/>
                <a:cs typeface="Arial" panose="020B0604020202020204" pitchFamily="34" charset="0"/>
              </a:rPr>
              <a:t>Consulta a documentos digitais para liberação da Guia de Liberação de Mercadoria Estrangeira</a:t>
            </a:r>
          </a:p>
          <a:p>
            <a:pPr marL="342900" lvl="0" indent="-342900" algn="just">
              <a:spcBef>
                <a:spcPts val="600"/>
              </a:spcBef>
              <a:spcAft>
                <a:spcPts val="1200"/>
              </a:spcAft>
              <a:buFont typeface="Arial" panose="020B0604020202020204" pitchFamily="34" charset="0"/>
              <a:buChar char="•"/>
            </a:pPr>
            <a:r>
              <a:rPr lang="pt-BR" sz="1800" kern="1200" dirty="0">
                <a:solidFill>
                  <a:prstClr val="black"/>
                </a:solidFill>
                <a:latin typeface="Arial" panose="020B0604020202020204" pitchFamily="34" charset="0"/>
                <a:cs typeface="Arial" panose="020B0604020202020204" pitchFamily="34" charset="0"/>
              </a:rPr>
              <a:t>Comunicação eletrônica com todos os públicos: Importador, SEFAZ e Recinto Alfandegado, com eliminação de fraudes pelo uso do </a:t>
            </a:r>
            <a:r>
              <a:rPr lang="pt-BR" sz="1800" kern="1200" dirty="0" smtClean="0">
                <a:solidFill>
                  <a:prstClr val="black"/>
                </a:solidFill>
                <a:latin typeface="Arial" panose="020B0604020202020204" pitchFamily="34" charset="0"/>
                <a:cs typeface="Arial" panose="020B0604020202020204" pitchFamily="34" charset="0"/>
              </a:rPr>
              <a:t>papel</a:t>
            </a:r>
            <a:endParaRPr lang="pt-BR" sz="1800" kern="1200" dirty="0">
              <a:solidFill>
                <a:prstClr val="black"/>
              </a:solidFill>
              <a:latin typeface="Arial" panose="020B0604020202020204" pitchFamily="34" charset="0"/>
              <a:cs typeface="Arial" panose="020B0604020202020204" pitchFamily="34" charset="0"/>
            </a:endParaRPr>
          </a:p>
          <a:p>
            <a:pPr marL="342900" lvl="0" indent="-342900" algn="just">
              <a:spcBef>
                <a:spcPts val="600"/>
              </a:spcBef>
              <a:spcAft>
                <a:spcPts val="1200"/>
              </a:spcAft>
              <a:buFont typeface="Arial" panose="020B0604020202020204" pitchFamily="34" charset="0"/>
              <a:buChar char="•"/>
            </a:pPr>
            <a:r>
              <a:rPr lang="pt-BR" sz="1800" kern="1200" dirty="0">
                <a:solidFill>
                  <a:prstClr val="black"/>
                </a:solidFill>
                <a:latin typeface="Arial" panose="020B0604020202020204" pitchFamily="34" charset="0"/>
                <a:cs typeface="Arial" panose="020B0604020202020204" pitchFamily="34" charset="0"/>
              </a:rPr>
              <a:t>Entrega da carga condicionada ao </a:t>
            </a:r>
            <a:r>
              <a:rPr lang="pt-BR" sz="1800" i="1" kern="1200" dirty="0">
                <a:solidFill>
                  <a:prstClr val="black"/>
                </a:solidFill>
                <a:latin typeface="Arial" panose="020B0604020202020204" pitchFamily="34" charset="0"/>
                <a:cs typeface="Arial" panose="020B0604020202020204" pitchFamily="34" charset="0"/>
              </a:rPr>
              <a:t>feedback </a:t>
            </a:r>
            <a:r>
              <a:rPr lang="pt-BR" sz="1800" kern="1200" dirty="0">
                <a:solidFill>
                  <a:prstClr val="black"/>
                </a:solidFill>
                <a:latin typeface="Arial" panose="020B0604020202020204" pitchFamily="34" charset="0"/>
                <a:cs typeface="Arial" panose="020B0604020202020204" pitchFamily="34" charset="0"/>
              </a:rPr>
              <a:t>da </a:t>
            </a:r>
            <a:r>
              <a:rPr lang="pt-BR" sz="1800" kern="1200" dirty="0" err="1">
                <a:solidFill>
                  <a:prstClr val="black"/>
                </a:solidFill>
                <a:latin typeface="Arial" panose="020B0604020202020204" pitchFamily="34" charset="0"/>
                <a:cs typeface="Arial" panose="020B0604020202020204" pitchFamily="34" charset="0"/>
              </a:rPr>
              <a:t>Sefaz</a:t>
            </a:r>
            <a:r>
              <a:rPr lang="pt-BR" sz="1800" kern="1200" dirty="0">
                <a:solidFill>
                  <a:prstClr val="black"/>
                </a:solidFill>
                <a:latin typeface="Arial" panose="020B0604020202020204" pitchFamily="34" charset="0"/>
                <a:cs typeface="Arial" panose="020B0604020202020204" pitchFamily="34" charset="0"/>
              </a:rPr>
              <a:t> de forma eletrônica ou </a:t>
            </a:r>
            <a:r>
              <a:rPr lang="pt-BR" sz="1800" kern="1200" dirty="0" smtClean="0">
                <a:solidFill>
                  <a:prstClr val="black"/>
                </a:solidFill>
                <a:latin typeface="Arial" panose="020B0604020202020204" pitchFamily="34" charset="0"/>
                <a:cs typeface="Arial" panose="020B0604020202020204" pitchFamily="34" charset="0"/>
              </a:rPr>
              <a:t>manual</a:t>
            </a:r>
            <a:endParaRPr lang="pt-BR" sz="1800" kern="1200" dirty="0">
              <a:solidFill>
                <a:prstClr val="black"/>
              </a:solidFill>
              <a:latin typeface="Arial" panose="020B0604020202020204" pitchFamily="34" charset="0"/>
              <a:cs typeface="Arial" panose="020B0604020202020204" pitchFamily="34" charset="0"/>
            </a:endParaRPr>
          </a:p>
          <a:p>
            <a:pPr marL="342900" lvl="0" indent="-342900" algn="just">
              <a:spcBef>
                <a:spcPts val="600"/>
              </a:spcBef>
              <a:spcAft>
                <a:spcPts val="1200"/>
              </a:spcAft>
              <a:buFont typeface="Arial" panose="020B0604020202020204" pitchFamily="34" charset="0"/>
              <a:buChar char="•"/>
            </a:pPr>
            <a:r>
              <a:rPr lang="pt-BR" sz="1800" kern="1200" dirty="0">
                <a:solidFill>
                  <a:prstClr val="black"/>
                </a:solidFill>
                <a:latin typeface="Arial" panose="020B0604020202020204" pitchFamily="34" charset="0"/>
                <a:cs typeface="Arial" panose="020B0604020202020204" pitchFamily="34" charset="0"/>
              </a:rPr>
              <a:t>Informação </a:t>
            </a:r>
            <a:r>
              <a:rPr lang="pt-BR" sz="1800" i="1" kern="1200" dirty="0" err="1">
                <a:solidFill>
                  <a:prstClr val="black"/>
                </a:solidFill>
                <a:latin typeface="Arial" panose="020B0604020202020204" pitchFamily="34" charset="0"/>
                <a:cs typeface="Arial" panose="020B0604020202020204" pitchFamily="34" charset="0"/>
              </a:rPr>
              <a:t>on</a:t>
            </a:r>
            <a:r>
              <a:rPr lang="pt-BR" sz="1800" i="1" kern="1200" dirty="0">
                <a:solidFill>
                  <a:prstClr val="black"/>
                </a:solidFill>
                <a:latin typeface="Arial" panose="020B0604020202020204" pitchFamily="34" charset="0"/>
                <a:cs typeface="Arial" panose="020B0604020202020204" pitchFamily="34" charset="0"/>
              </a:rPr>
              <a:t> </a:t>
            </a:r>
            <a:r>
              <a:rPr lang="pt-BR" sz="1800" i="1" kern="1200" dirty="0" err="1">
                <a:solidFill>
                  <a:prstClr val="black"/>
                </a:solidFill>
                <a:latin typeface="Arial" panose="020B0604020202020204" pitchFamily="34" charset="0"/>
                <a:cs typeface="Arial" panose="020B0604020202020204" pitchFamily="34" charset="0"/>
              </a:rPr>
              <a:t>line</a:t>
            </a:r>
            <a:r>
              <a:rPr lang="pt-BR" sz="1800" i="1" kern="1200" dirty="0">
                <a:solidFill>
                  <a:prstClr val="black"/>
                </a:solidFill>
                <a:latin typeface="Arial" panose="020B0604020202020204" pitchFamily="34" charset="0"/>
                <a:cs typeface="Arial" panose="020B0604020202020204" pitchFamily="34" charset="0"/>
              </a:rPr>
              <a:t> </a:t>
            </a:r>
            <a:r>
              <a:rPr lang="pt-BR" sz="1800" kern="1200" dirty="0">
                <a:solidFill>
                  <a:prstClr val="black"/>
                </a:solidFill>
                <a:latin typeface="Arial" panose="020B0604020202020204" pitchFamily="34" charset="0"/>
                <a:cs typeface="Arial" panose="020B0604020202020204" pitchFamily="34" charset="0"/>
              </a:rPr>
              <a:t>da saída da mercadoria do recinto alfandegado.</a:t>
            </a:r>
          </a:p>
          <a:p>
            <a:pPr lvl="0">
              <a:buFont typeface="Wingdings" panose="05000000000000000000" pitchFamily="2" charset="2"/>
              <a:buChar char="ü"/>
            </a:pPr>
            <a:endParaRPr lang="pt-BR" sz="1800" dirty="0"/>
          </a:p>
          <a:p>
            <a:pPr marL="0" indent="0">
              <a:lnSpc>
                <a:spcPct val="80000"/>
              </a:lnSpc>
            </a:pPr>
            <a:endParaRPr lang="pt-BR" sz="1950" dirty="0"/>
          </a:p>
        </p:txBody>
      </p:sp>
      <p:sp>
        <p:nvSpPr>
          <p:cNvPr id="4" name="Retângulo 3"/>
          <p:cNvSpPr/>
          <p:nvPr/>
        </p:nvSpPr>
        <p:spPr>
          <a:xfrm>
            <a:off x="8001002" y="6352125"/>
            <a:ext cx="1002788" cy="40380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Título 1"/>
          <p:cNvSpPr txBox="1">
            <a:spLocks/>
          </p:cNvSpPr>
          <p:nvPr/>
        </p:nvSpPr>
        <p:spPr>
          <a:xfrm>
            <a:off x="395536" y="404664"/>
            <a:ext cx="7200800"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altLang="pt-BR" sz="3200" b="1" dirty="0" smtClean="0">
                <a:solidFill>
                  <a:srgbClr val="4A74A6"/>
                </a:solidFill>
              </a:rPr>
              <a:t>Pagamento Centralizado</a:t>
            </a:r>
            <a:endParaRPr lang="pt-BR" sz="3200" b="1" dirty="0">
              <a:solidFill>
                <a:srgbClr val="4A74A6"/>
              </a:solidFill>
            </a:endParaRPr>
          </a:p>
        </p:txBody>
      </p:sp>
    </p:spTree>
    <p:extLst>
      <p:ext uri="{BB962C8B-B14F-4D97-AF65-F5344CB8AC3E}">
        <p14:creationId xmlns:p14="http://schemas.microsoft.com/office/powerpoint/2010/main" val="22380042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Visão de Futuro do Pagamento Centralizado</a:t>
            </a:r>
            <a:endParaRPr lang="pt-BR" dirty="0"/>
          </a:p>
        </p:txBody>
      </p:sp>
      <p:graphicFrame>
        <p:nvGraphicFramePr>
          <p:cNvPr id="4" name="Espaço Reservado para Conteúdo 3"/>
          <p:cNvGraphicFramePr>
            <a:graphicFrameLocks noGrp="1"/>
          </p:cNvGraphicFramePr>
          <p:nvPr>
            <p:ph idx="1"/>
            <p:extLst/>
          </p:nvPr>
        </p:nvGraphicFramePr>
        <p:xfrm>
          <a:off x="628651" y="1960721"/>
          <a:ext cx="7886700" cy="3263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8" name="Grupo 7"/>
          <p:cNvGrpSpPr/>
          <p:nvPr/>
        </p:nvGrpSpPr>
        <p:grpSpPr>
          <a:xfrm>
            <a:off x="2424665" y="5321392"/>
            <a:ext cx="1724425" cy="396465"/>
            <a:chOff x="4204365" y="2858552"/>
            <a:chExt cx="3191701" cy="786309"/>
          </a:xfrm>
          <a:solidFill>
            <a:schemeClr val="accent2">
              <a:lumMod val="75000"/>
            </a:schemeClr>
          </a:solidFill>
        </p:grpSpPr>
        <p:sp>
          <p:nvSpPr>
            <p:cNvPr id="9" name="Retângulo de cantos arredondados 8"/>
            <p:cNvSpPr/>
            <p:nvPr/>
          </p:nvSpPr>
          <p:spPr>
            <a:xfrm>
              <a:off x="4204365" y="2858552"/>
              <a:ext cx="3191701" cy="780171"/>
            </a:xfrm>
            <a:prstGeom prst="roundRect">
              <a:avLst>
                <a:gd name="adj" fmla="val 10500"/>
              </a:avLst>
            </a:prstGeom>
            <a:grpFill/>
          </p:spPr>
          <p:style>
            <a:lnRef idx="2">
              <a:schemeClr val="accent1">
                <a:hueOff val="0"/>
                <a:satOff val="0"/>
                <a:lumOff val="0"/>
                <a:alphaOff val="0"/>
              </a:schemeClr>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 name="Retângulo 9"/>
            <p:cNvSpPr/>
            <p:nvPr/>
          </p:nvSpPr>
          <p:spPr>
            <a:xfrm>
              <a:off x="4323651" y="2982996"/>
              <a:ext cx="2945480" cy="661865"/>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2863" tIns="42863" rIns="42863" bIns="42863" numCol="1" spcCol="1270" anchor="ctr" anchorCtr="0">
              <a:noAutofit/>
            </a:bodyPr>
            <a:lstStyle/>
            <a:p>
              <a:pPr algn="ctr" defTabSz="500056">
                <a:lnSpc>
                  <a:spcPct val="90000"/>
                </a:lnSpc>
                <a:spcAft>
                  <a:spcPct val="35000"/>
                </a:spcAft>
              </a:pPr>
              <a:r>
                <a:rPr lang="pt-BR" sz="1125" dirty="0">
                  <a:solidFill>
                    <a:schemeClr val="bg1"/>
                  </a:solidFill>
                </a:rPr>
                <a:t>Pagamento automático já existente</a:t>
              </a:r>
            </a:p>
          </p:txBody>
        </p:sp>
      </p:grpSp>
      <p:grpSp>
        <p:nvGrpSpPr>
          <p:cNvPr id="11" name="Grupo 10"/>
          <p:cNvGrpSpPr/>
          <p:nvPr/>
        </p:nvGrpSpPr>
        <p:grpSpPr>
          <a:xfrm>
            <a:off x="4322046" y="5318297"/>
            <a:ext cx="1724425" cy="396465"/>
            <a:chOff x="4204365" y="2858552"/>
            <a:chExt cx="3191701" cy="786309"/>
          </a:xfrm>
          <a:solidFill>
            <a:schemeClr val="accent2">
              <a:lumMod val="60000"/>
              <a:lumOff val="40000"/>
            </a:schemeClr>
          </a:solidFill>
        </p:grpSpPr>
        <p:sp>
          <p:nvSpPr>
            <p:cNvPr id="12" name="Retângulo de cantos arredondados 11"/>
            <p:cNvSpPr/>
            <p:nvPr/>
          </p:nvSpPr>
          <p:spPr>
            <a:xfrm>
              <a:off x="4204365" y="2858552"/>
              <a:ext cx="3191701" cy="780171"/>
            </a:xfrm>
            <a:prstGeom prst="roundRect">
              <a:avLst>
                <a:gd name="adj" fmla="val 10500"/>
              </a:avLst>
            </a:prstGeom>
            <a:grpFill/>
          </p:spPr>
          <p:style>
            <a:lnRef idx="2">
              <a:schemeClr val="accent1">
                <a:hueOff val="0"/>
                <a:satOff val="0"/>
                <a:lumOff val="0"/>
                <a:alphaOff val="0"/>
              </a:schemeClr>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sp>
          <p:nvSpPr>
            <p:cNvPr id="13" name="Retângulo 12"/>
            <p:cNvSpPr/>
            <p:nvPr/>
          </p:nvSpPr>
          <p:spPr>
            <a:xfrm>
              <a:off x="4323651" y="2982996"/>
              <a:ext cx="2945480" cy="661865"/>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2863" tIns="42863" rIns="42863" bIns="42863" numCol="1" spcCol="1270" anchor="ctr" anchorCtr="0">
              <a:noAutofit/>
            </a:bodyPr>
            <a:lstStyle/>
            <a:p>
              <a:pPr algn="ctr" defTabSz="500056">
                <a:lnSpc>
                  <a:spcPct val="90000"/>
                </a:lnSpc>
                <a:spcAft>
                  <a:spcPct val="35000"/>
                </a:spcAft>
              </a:pPr>
              <a:r>
                <a:rPr lang="pt-BR" sz="1125" dirty="0"/>
                <a:t>Primeira entrega do projeto</a:t>
              </a:r>
            </a:p>
          </p:txBody>
        </p:sp>
      </p:grpSp>
      <p:sp>
        <p:nvSpPr>
          <p:cNvPr id="14" name="Retângulo 13"/>
          <p:cNvSpPr/>
          <p:nvPr/>
        </p:nvSpPr>
        <p:spPr>
          <a:xfrm>
            <a:off x="8001002" y="6352125"/>
            <a:ext cx="1002788" cy="40380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4254565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Pontos Críticos</a:t>
            </a:r>
            <a:endParaRPr lang="pt-BR" dirty="0"/>
          </a:p>
        </p:txBody>
      </p:sp>
      <p:graphicFrame>
        <p:nvGraphicFramePr>
          <p:cNvPr id="4" name="Espaço Reservado para Conteúdo 3"/>
          <p:cNvGraphicFramePr>
            <a:graphicFrameLocks noGrp="1"/>
          </p:cNvGraphicFramePr>
          <p:nvPr>
            <p:ph idx="1"/>
            <p:extLst/>
          </p:nvPr>
        </p:nvGraphicFramePr>
        <p:xfrm>
          <a:off x="-505777" y="2014538"/>
          <a:ext cx="9021128" cy="37890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tângulo 4"/>
          <p:cNvSpPr/>
          <p:nvPr/>
        </p:nvSpPr>
        <p:spPr>
          <a:xfrm>
            <a:off x="8001002" y="6352125"/>
            <a:ext cx="1002788" cy="40380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35086249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tângulo 2"/>
          <p:cNvSpPr/>
          <p:nvPr/>
        </p:nvSpPr>
        <p:spPr>
          <a:xfrm>
            <a:off x="0" y="332656"/>
            <a:ext cx="9144000" cy="6120680"/>
          </a:xfrm>
          <a:prstGeom prst="rect">
            <a:avLst/>
          </a:prstGeom>
          <a:solidFill>
            <a:srgbClr val="4A74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prstClr val="white"/>
              </a:solidFill>
            </a:endParaRPr>
          </a:p>
        </p:txBody>
      </p:sp>
      <p:sp>
        <p:nvSpPr>
          <p:cNvPr id="4" name="CaixaDeTexto 3"/>
          <p:cNvSpPr txBox="1"/>
          <p:nvPr/>
        </p:nvSpPr>
        <p:spPr>
          <a:xfrm>
            <a:off x="0" y="1772816"/>
            <a:ext cx="9144000" cy="2123658"/>
          </a:xfrm>
          <a:prstGeom prst="rect">
            <a:avLst/>
          </a:prstGeom>
          <a:noFill/>
        </p:spPr>
        <p:txBody>
          <a:bodyPr wrap="square" rtlCol="0">
            <a:spAutoFit/>
          </a:bodyPr>
          <a:lstStyle/>
          <a:p>
            <a:pPr algn="ctr"/>
            <a:endParaRPr lang="pt-BR" sz="3400" b="1" dirty="0">
              <a:solidFill>
                <a:prstClr val="white"/>
              </a:solidFill>
            </a:endParaRPr>
          </a:p>
          <a:p>
            <a:pPr algn="ctr"/>
            <a:endParaRPr lang="pt-BR" sz="3400" b="1" dirty="0">
              <a:solidFill>
                <a:prstClr val="white"/>
              </a:solidFill>
            </a:endParaRPr>
          </a:p>
          <a:p>
            <a:pPr algn="ctr"/>
            <a:r>
              <a:rPr lang="pt-BR" sz="6400" b="1" dirty="0">
                <a:solidFill>
                  <a:prstClr val="white"/>
                </a:solidFill>
              </a:rPr>
              <a:t>OBRIGADO! </a:t>
            </a:r>
          </a:p>
        </p:txBody>
      </p:sp>
      <p:sp>
        <p:nvSpPr>
          <p:cNvPr id="5" name="CaixaDeTexto 4"/>
          <p:cNvSpPr txBox="1"/>
          <p:nvPr/>
        </p:nvSpPr>
        <p:spPr>
          <a:xfrm>
            <a:off x="2195736" y="6068817"/>
            <a:ext cx="4752528" cy="369332"/>
          </a:xfrm>
          <a:prstGeom prst="rect">
            <a:avLst/>
          </a:prstGeom>
          <a:noFill/>
        </p:spPr>
        <p:txBody>
          <a:bodyPr wrap="square" rtlCol="0">
            <a:spAutoFit/>
          </a:bodyPr>
          <a:lstStyle/>
          <a:p>
            <a:endParaRPr lang="pt-BR" dirty="0">
              <a:solidFill>
                <a:prstClr val="black"/>
              </a:solidFill>
            </a:endParaRPr>
          </a:p>
        </p:txBody>
      </p:sp>
      <p:pic>
        <p:nvPicPr>
          <p:cNvPr id="2" name="Imagem 1"/>
          <p:cNvPicPr>
            <a:picLocks noChangeAspect="1"/>
          </p:cNvPicPr>
          <p:nvPr/>
        </p:nvPicPr>
        <p:blipFill>
          <a:blip r:embed="rId3"/>
          <a:stretch>
            <a:fillRect/>
          </a:stretch>
        </p:blipFill>
        <p:spPr>
          <a:xfrm>
            <a:off x="3190875" y="1890742"/>
            <a:ext cx="2762250" cy="933450"/>
          </a:xfrm>
          <a:prstGeom prst="rect">
            <a:avLst/>
          </a:prstGeom>
        </p:spPr>
      </p:pic>
    </p:spTree>
    <p:extLst>
      <p:ext uri="{BB962C8B-B14F-4D97-AF65-F5344CB8AC3E}">
        <p14:creationId xmlns:p14="http://schemas.microsoft.com/office/powerpoint/2010/main" val="30611287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stretch>
            <a:fillRect/>
          </a:stretch>
        </p:blipFill>
        <p:spPr>
          <a:xfrm>
            <a:off x="827584" y="1268760"/>
            <a:ext cx="6992496" cy="2362981"/>
          </a:xfrm>
          <a:prstGeom prst="rect">
            <a:avLst/>
          </a:prstGeom>
        </p:spPr>
      </p:pic>
      <p:pic>
        <p:nvPicPr>
          <p:cNvPr id="4" name="Imagem 3"/>
          <p:cNvPicPr>
            <a:picLocks noChangeAspect="1"/>
          </p:cNvPicPr>
          <p:nvPr/>
        </p:nvPicPr>
        <p:blipFill>
          <a:blip r:embed="rId3"/>
          <a:stretch>
            <a:fillRect/>
          </a:stretch>
        </p:blipFill>
        <p:spPr>
          <a:xfrm>
            <a:off x="4323832" y="3356992"/>
            <a:ext cx="3838095" cy="961905"/>
          </a:xfrm>
          <a:prstGeom prst="rect">
            <a:avLst/>
          </a:prstGeom>
        </p:spPr>
      </p:pic>
    </p:spTree>
    <p:extLst>
      <p:ext uri="{BB962C8B-B14F-4D97-AF65-F5344CB8AC3E}">
        <p14:creationId xmlns:p14="http://schemas.microsoft.com/office/powerpoint/2010/main" val="16549805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txBox="1">
            <a:spLocks/>
          </p:cNvSpPr>
          <p:nvPr/>
        </p:nvSpPr>
        <p:spPr>
          <a:xfrm>
            <a:off x="467544" y="764704"/>
            <a:ext cx="7200800"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pt-BR" altLang="pt-BR" sz="3200" b="1" dirty="0" smtClean="0">
              <a:solidFill>
                <a:srgbClr val="4A74A6"/>
              </a:solidFill>
            </a:endParaRPr>
          </a:p>
          <a:p>
            <a:pPr algn="l"/>
            <a:r>
              <a:rPr lang="pt-BR" altLang="pt-BR" sz="3200" b="1" dirty="0" smtClean="0">
                <a:solidFill>
                  <a:srgbClr val="4A74A6"/>
                </a:solidFill>
              </a:rPr>
              <a:t>NOVO PROCESSO DE EXPORTAÇÃO </a:t>
            </a:r>
            <a:endParaRPr lang="pt-BR" sz="3200" b="1" dirty="0">
              <a:solidFill>
                <a:srgbClr val="4A74A6"/>
              </a:solidFill>
            </a:endParaRPr>
          </a:p>
          <a:p>
            <a:pPr algn="l"/>
            <a:endParaRPr lang="pt-BR" sz="2400" b="1" dirty="0" smtClean="0">
              <a:solidFill>
                <a:srgbClr val="002060"/>
              </a:solidFill>
            </a:endParaRPr>
          </a:p>
          <a:p>
            <a:pPr algn="l"/>
            <a:endParaRPr lang="pt-BR" sz="2400" b="1" dirty="0" smtClean="0">
              <a:solidFill>
                <a:srgbClr val="002060"/>
              </a:solidFill>
            </a:endParaRPr>
          </a:p>
          <a:p>
            <a:pPr algn="l"/>
            <a:endParaRPr lang="pt-BR" sz="2400" b="1" dirty="0">
              <a:solidFill>
                <a:srgbClr val="002060"/>
              </a:solidFill>
            </a:endParaRPr>
          </a:p>
        </p:txBody>
      </p:sp>
      <p:sp>
        <p:nvSpPr>
          <p:cNvPr id="4" name="Retângulo 3"/>
          <p:cNvSpPr/>
          <p:nvPr/>
        </p:nvSpPr>
        <p:spPr>
          <a:xfrm>
            <a:off x="611560" y="1543869"/>
            <a:ext cx="8136904" cy="2123658"/>
          </a:xfrm>
          <a:prstGeom prst="rect">
            <a:avLst/>
          </a:prstGeom>
        </p:spPr>
        <p:txBody>
          <a:bodyPr wrap="square">
            <a:spAutoFit/>
          </a:bodyPr>
          <a:lstStyle/>
          <a:p>
            <a:pPr marL="342900" indent="-342900" algn="just">
              <a:spcBef>
                <a:spcPts val="600"/>
              </a:spcBef>
              <a:buFont typeface="Arial" panose="020B0604020202020204" pitchFamily="34" charset="0"/>
              <a:buChar char="•"/>
              <a:defRPr/>
            </a:pPr>
            <a:endParaRPr lang="pt-BR" sz="1000" dirty="0" smtClean="0">
              <a:solidFill>
                <a:prstClr val="black"/>
              </a:solidFill>
              <a:cs typeface="Arial" charset="0"/>
            </a:endParaRPr>
          </a:p>
          <a:p>
            <a:pPr marL="342900" indent="-342900" algn="just">
              <a:spcBef>
                <a:spcPts val="600"/>
              </a:spcBef>
              <a:spcAft>
                <a:spcPts val="1200"/>
              </a:spcAft>
              <a:buFont typeface="Arial"/>
              <a:buChar char="•"/>
              <a:defRPr/>
            </a:pPr>
            <a:r>
              <a:rPr lang="pt-BR" dirty="0">
                <a:solidFill>
                  <a:prstClr val="black"/>
                </a:solidFill>
                <a:latin typeface="Arial" panose="020B0604020202020204" pitchFamily="34" charset="0"/>
              </a:rPr>
              <a:t>Integração com a Nota Fiscal eletrônica</a:t>
            </a:r>
          </a:p>
          <a:p>
            <a:pPr marL="342900" indent="-342900" algn="just">
              <a:spcBef>
                <a:spcPts val="600"/>
              </a:spcBef>
              <a:spcAft>
                <a:spcPts val="1200"/>
              </a:spcAft>
              <a:buFont typeface="Arial"/>
              <a:buChar char="•"/>
              <a:defRPr/>
            </a:pPr>
            <a:r>
              <a:rPr lang="pt-BR" dirty="0">
                <a:solidFill>
                  <a:prstClr val="black"/>
                </a:solidFill>
                <a:latin typeface="Arial" panose="020B0604020202020204" pitchFamily="34" charset="0"/>
              </a:rPr>
              <a:t>Averbação automática na </a:t>
            </a:r>
            <a:r>
              <a:rPr lang="pt-BR" dirty="0" err="1">
                <a:solidFill>
                  <a:prstClr val="black"/>
                </a:solidFill>
                <a:latin typeface="Arial" panose="020B0604020202020204" pitchFamily="34" charset="0"/>
              </a:rPr>
              <a:t>NFe</a:t>
            </a:r>
            <a:r>
              <a:rPr lang="pt-BR" dirty="0">
                <a:solidFill>
                  <a:prstClr val="black"/>
                </a:solidFill>
                <a:latin typeface="Arial" panose="020B0604020202020204" pitchFamily="34" charset="0"/>
              </a:rPr>
              <a:t> </a:t>
            </a:r>
          </a:p>
          <a:p>
            <a:pPr marL="342900" indent="-342900" algn="just">
              <a:spcBef>
                <a:spcPts val="600"/>
              </a:spcBef>
              <a:spcAft>
                <a:spcPts val="1200"/>
              </a:spcAft>
              <a:buFont typeface="Arial"/>
              <a:buChar char="•"/>
              <a:defRPr/>
            </a:pPr>
            <a:r>
              <a:rPr lang="pt-BR" dirty="0">
                <a:solidFill>
                  <a:prstClr val="black"/>
                </a:solidFill>
                <a:latin typeface="Arial" panose="020B0604020202020204" pitchFamily="34" charset="0"/>
              </a:rPr>
              <a:t>Fim do Memorando de Exportação</a:t>
            </a:r>
          </a:p>
          <a:p>
            <a:pPr marL="342900" indent="-342900" algn="just">
              <a:spcBef>
                <a:spcPts val="600"/>
              </a:spcBef>
              <a:spcAft>
                <a:spcPts val="1200"/>
              </a:spcAft>
              <a:buFont typeface="Arial"/>
              <a:buChar char="•"/>
              <a:defRPr/>
            </a:pPr>
            <a:r>
              <a:rPr lang="pt-BR" dirty="0" smtClean="0">
                <a:solidFill>
                  <a:prstClr val="black"/>
                </a:solidFill>
                <a:latin typeface="Arial" panose="020B0604020202020204" pitchFamily="34" charset="0"/>
              </a:rPr>
              <a:t>Integração com a Importação</a:t>
            </a:r>
            <a:endParaRPr lang="pt-BR" dirty="0">
              <a:solidFill>
                <a:prstClr val="black"/>
              </a:solidFill>
              <a:latin typeface="Arial" panose="020B0604020202020204" pitchFamily="34" charset="0"/>
            </a:endParaRPr>
          </a:p>
        </p:txBody>
      </p:sp>
    </p:spTree>
    <p:extLst>
      <p:ext uri="{BB962C8B-B14F-4D97-AF65-F5344CB8AC3E}">
        <p14:creationId xmlns:p14="http://schemas.microsoft.com/office/powerpoint/2010/main" val="893956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stretch>
            <a:fillRect/>
          </a:stretch>
        </p:blipFill>
        <p:spPr>
          <a:xfrm>
            <a:off x="827584" y="1268760"/>
            <a:ext cx="6992496" cy="2362981"/>
          </a:xfrm>
          <a:prstGeom prst="rect">
            <a:avLst/>
          </a:prstGeom>
        </p:spPr>
      </p:pic>
      <p:pic>
        <p:nvPicPr>
          <p:cNvPr id="2" name="Imagem 1"/>
          <p:cNvPicPr>
            <a:picLocks noChangeAspect="1"/>
          </p:cNvPicPr>
          <p:nvPr/>
        </p:nvPicPr>
        <p:blipFill>
          <a:blip r:embed="rId3"/>
          <a:stretch>
            <a:fillRect/>
          </a:stretch>
        </p:blipFill>
        <p:spPr>
          <a:xfrm>
            <a:off x="4307589" y="3356992"/>
            <a:ext cx="3847619" cy="961905"/>
          </a:xfrm>
          <a:prstGeom prst="rect">
            <a:avLst/>
          </a:prstGeom>
        </p:spPr>
      </p:pic>
    </p:spTree>
    <p:extLst>
      <p:ext uri="{BB962C8B-B14F-4D97-AF65-F5344CB8AC3E}">
        <p14:creationId xmlns:p14="http://schemas.microsoft.com/office/powerpoint/2010/main" val="329737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p:cNvSpPr>
          <p:nvPr/>
        </p:nvSpPr>
        <p:spPr>
          <a:xfrm>
            <a:off x="473420" y="355450"/>
            <a:ext cx="7200800"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pt-BR" altLang="pt-BR" sz="3200" b="1" dirty="0">
              <a:solidFill>
                <a:schemeClr val="tx2"/>
              </a:solidFill>
            </a:endParaRPr>
          </a:p>
          <a:p>
            <a:pPr algn="l"/>
            <a:endParaRPr lang="pt-BR" sz="3600" b="1" dirty="0">
              <a:solidFill>
                <a:srgbClr val="002060"/>
              </a:solidFill>
            </a:endParaRPr>
          </a:p>
          <a:p>
            <a:pPr algn="l"/>
            <a:endParaRPr lang="pt-BR" sz="2400" b="1" dirty="0">
              <a:solidFill>
                <a:srgbClr val="002060"/>
              </a:solidFill>
            </a:endParaRPr>
          </a:p>
        </p:txBody>
      </p:sp>
      <p:sp>
        <p:nvSpPr>
          <p:cNvPr id="4" name="Retângulo 3"/>
          <p:cNvSpPr/>
          <p:nvPr/>
        </p:nvSpPr>
        <p:spPr>
          <a:xfrm>
            <a:off x="683568" y="1340768"/>
            <a:ext cx="7981599" cy="2993127"/>
          </a:xfrm>
          <a:prstGeom prst="rect">
            <a:avLst/>
          </a:prstGeom>
          <a:noFill/>
          <a:extLst>
            <a:ext uri="{909E8E84-426E-40DD-AFC4-6F175D3DCCD1}">
              <a14:hiddenFill xmlns:a14="http://schemas.microsoft.com/office/drawing/2010/main">
                <a:solidFill>
                  <a:srgbClr val="FFFFFF"/>
                </a:solidFill>
              </a14:hiddenFill>
            </a:ext>
          </a:extLst>
        </p:spPr>
        <p:txBody>
          <a:bodyPr wrap="square">
            <a:spAutoFit/>
          </a:bodyPr>
          <a:lstStyle/>
          <a:p>
            <a:pPr>
              <a:spcBef>
                <a:spcPts val="600"/>
              </a:spcBef>
              <a:spcAft>
                <a:spcPts val="0"/>
              </a:spcAft>
            </a:pPr>
            <a:endParaRPr lang="pt-BR" sz="3000" b="1" dirty="0" smtClean="0">
              <a:solidFill>
                <a:srgbClr val="4F81BD"/>
              </a:solidFill>
              <a:cs typeface="Arial" charset="0"/>
            </a:endParaRPr>
          </a:p>
          <a:p>
            <a:pPr marL="342900" indent="-342900" algn="just">
              <a:spcBef>
                <a:spcPts val="600"/>
              </a:spcBef>
              <a:spcAft>
                <a:spcPts val="1200"/>
              </a:spcAft>
              <a:buFont typeface="Arial"/>
              <a:buChar char="•"/>
              <a:defRPr/>
            </a:pPr>
            <a:r>
              <a:rPr lang="pt-BR" dirty="0">
                <a:solidFill>
                  <a:prstClr val="black"/>
                </a:solidFill>
                <a:latin typeface="Arial" panose="020B0604020202020204" pitchFamily="34" charset="0"/>
              </a:rPr>
              <a:t>Despacho sobre Águas</a:t>
            </a:r>
            <a:endParaRPr lang="pt-BR" altLang="pt-BR" dirty="0">
              <a:solidFill>
                <a:prstClr val="black"/>
              </a:solidFill>
              <a:latin typeface="Arial" panose="020B0604020202020204" pitchFamily="34" charset="0"/>
            </a:endParaRPr>
          </a:p>
          <a:p>
            <a:pPr marL="342900" indent="-342900" algn="just">
              <a:spcBef>
                <a:spcPts val="600"/>
              </a:spcBef>
              <a:spcAft>
                <a:spcPts val="1200"/>
              </a:spcAft>
              <a:buFont typeface="Arial"/>
              <a:buChar char="•"/>
              <a:defRPr/>
            </a:pPr>
            <a:r>
              <a:rPr lang="pt-BR" dirty="0">
                <a:solidFill>
                  <a:prstClr val="black"/>
                </a:solidFill>
                <a:latin typeface="Arial" panose="020B0604020202020204" pitchFamily="34" charset="0"/>
              </a:rPr>
              <a:t>Pagamento Centralizado</a:t>
            </a:r>
          </a:p>
          <a:p>
            <a:pPr marL="342900" indent="-342900" algn="just">
              <a:spcBef>
                <a:spcPts val="600"/>
              </a:spcBef>
              <a:spcAft>
                <a:spcPts val="1200"/>
              </a:spcAft>
              <a:buFont typeface="Arial"/>
              <a:buChar char="•"/>
              <a:defRPr/>
            </a:pPr>
            <a:r>
              <a:rPr lang="pt-BR" dirty="0">
                <a:solidFill>
                  <a:prstClr val="black"/>
                </a:solidFill>
                <a:latin typeface="Arial" panose="020B0604020202020204" pitchFamily="34" charset="0"/>
              </a:rPr>
              <a:t>Novo sistema de pagamento</a:t>
            </a:r>
          </a:p>
          <a:p>
            <a:pPr marL="342900" indent="-342900" algn="just">
              <a:spcBef>
                <a:spcPts val="600"/>
              </a:spcBef>
              <a:spcAft>
                <a:spcPts val="1200"/>
              </a:spcAft>
              <a:buFont typeface="Arial"/>
              <a:buChar char="•"/>
              <a:defRPr/>
            </a:pPr>
            <a:r>
              <a:rPr lang="pt-BR" dirty="0" smtClean="0">
                <a:solidFill>
                  <a:prstClr val="black"/>
                </a:solidFill>
                <a:latin typeface="Arial" panose="020B0604020202020204" pitchFamily="34" charset="0"/>
              </a:rPr>
              <a:t>Integração com a Exportação</a:t>
            </a:r>
            <a:endParaRPr lang="pt-BR" dirty="0">
              <a:solidFill>
                <a:prstClr val="black"/>
              </a:solidFill>
              <a:latin typeface="Arial" panose="020B0604020202020204" pitchFamily="34" charset="0"/>
            </a:endParaRPr>
          </a:p>
          <a:p>
            <a:pPr marL="342900" indent="-342900">
              <a:spcBef>
                <a:spcPts val="300"/>
              </a:spcBef>
              <a:spcAft>
                <a:spcPts val="0"/>
              </a:spcAft>
              <a:buFont typeface="Arial" pitchFamily="34" charset="0"/>
              <a:buChar char="•"/>
            </a:pPr>
            <a:endParaRPr lang="pt-BR" sz="2400" dirty="0">
              <a:solidFill>
                <a:prstClr val="black"/>
              </a:solidFill>
              <a:cs typeface="Arial" charset="0"/>
            </a:endParaRPr>
          </a:p>
        </p:txBody>
      </p:sp>
      <p:sp>
        <p:nvSpPr>
          <p:cNvPr id="5" name="Título 1"/>
          <p:cNvSpPr txBox="1">
            <a:spLocks/>
          </p:cNvSpPr>
          <p:nvPr/>
        </p:nvSpPr>
        <p:spPr>
          <a:xfrm>
            <a:off x="467544" y="764704"/>
            <a:ext cx="7200800"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pt-BR" altLang="pt-BR" sz="3200" b="1" dirty="0" smtClean="0">
              <a:solidFill>
                <a:srgbClr val="4A74A6"/>
              </a:solidFill>
            </a:endParaRPr>
          </a:p>
          <a:p>
            <a:pPr algn="l"/>
            <a:r>
              <a:rPr lang="pt-BR" altLang="pt-BR" sz="3200" b="1" dirty="0" smtClean="0">
                <a:solidFill>
                  <a:srgbClr val="4A74A6"/>
                </a:solidFill>
              </a:rPr>
              <a:t>NOVO PROCESSO DE IMPORTAÇÃO </a:t>
            </a:r>
            <a:endParaRPr lang="pt-BR" sz="3200" b="1" dirty="0">
              <a:solidFill>
                <a:srgbClr val="4A74A6"/>
              </a:solidFill>
            </a:endParaRPr>
          </a:p>
          <a:p>
            <a:pPr algn="l"/>
            <a:endParaRPr lang="pt-BR" sz="2400" b="1" dirty="0" smtClean="0">
              <a:solidFill>
                <a:srgbClr val="002060"/>
              </a:solidFill>
            </a:endParaRPr>
          </a:p>
          <a:p>
            <a:pPr algn="l"/>
            <a:endParaRPr lang="pt-BR" sz="2400" b="1" dirty="0" smtClean="0">
              <a:solidFill>
                <a:srgbClr val="002060"/>
              </a:solidFill>
            </a:endParaRPr>
          </a:p>
          <a:p>
            <a:pPr algn="l"/>
            <a:endParaRPr lang="pt-BR" sz="2400" b="1" dirty="0">
              <a:solidFill>
                <a:srgbClr val="002060"/>
              </a:solidFill>
            </a:endParaRPr>
          </a:p>
        </p:txBody>
      </p:sp>
    </p:spTree>
    <p:extLst>
      <p:ext uri="{BB962C8B-B14F-4D97-AF65-F5344CB8AC3E}">
        <p14:creationId xmlns:p14="http://schemas.microsoft.com/office/powerpoint/2010/main" val="913014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tângulo 2"/>
          <p:cNvSpPr/>
          <p:nvPr/>
        </p:nvSpPr>
        <p:spPr>
          <a:xfrm>
            <a:off x="0" y="332656"/>
            <a:ext cx="9144000" cy="6120680"/>
          </a:xfrm>
          <a:prstGeom prst="rect">
            <a:avLst/>
          </a:prstGeom>
          <a:solidFill>
            <a:srgbClr val="4A74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prstClr val="white"/>
              </a:solidFill>
            </a:endParaRPr>
          </a:p>
        </p:txBody>
      </p:sp>
      <p:sp>
        <p:nvSpPr>
          <p:cNvPr id="4" name="CaixaDeTexto 3"/>
          <p:cNvSpPr txBox="1"/>
          <p:nvPr/>
        </p:nvSpPr>
        <p:spPr>
          <a:xfrm>
            <a:off x="179512" y="1916832"/>
            <a:ext cx="9144000" cy="1754326"/>
          </a:xfrm>
          <a:prstGeom prst="rect">
            <a:avLst/>
          </a:prstGeom>
          <a:noFill/>
        </p:spPr>
        <p:txBody>
          <a:bodyPr wrap="square" rtlCol="0">
            <a:spAutoFit/>
          </a:bodyPr>
          <a:lstStyle/>
          <a:p>
            <a:pPr algn="ctr"/>
            <a:endParaRPr lang="pt-BR" sz="3400" b="1" dirty="0">
              <a:solidFill>
                <a:prstClr val="white"/>
              </a:solidFill>
            </a:endParaRPr>
          </a:p>
          <a:p>
            <a:pPr algn="ctr"/>
            <a:endParaRPr lang="pt-BR" sz="3400" b="1" dirty="0">
              <a:solidFill>
                <a:prstClr val="white"/>
              </a:solidFill>
            </a:endParaRPr>
          </a:p>
          <a:p>
            <a:pPr algn="ctr"/>
            <a:r>
              <a:rPr lang="pt-BR" sz="4000" b="1" dirty="0" smtClean="0">
                <a:solidFill>
                  <a:prstClr val="white"/>
                </a:solidFill>
              </a:rPr>
              <a:t>Controle de Carga e Trânsito</a:t>
            </a:r>
            <a:endParaRPr lang="pt-BR" sz="4000" b="1" dirty="0">
              <a:solidFill>
                <a:prstClr val="white"/>
              </a:solidFill>
            </a:endParaRPr>
          </a:p>
        </p:txBody>
      </p:sp>
      <p:sp>
        <p:nvSpPr>
          <p:cNvPr id="5" name="CaixaDeTexto 4"/>
          <p:cNvSpPr txBox="1"/>
          <p:nvPr/>
        </p:nvSpPr>
        <p:spPr>
          <a:xfrm>
            <a:off x="2195736" y="6068817"/>
            <a:ext cx="4752528" cy="369332"/>
          </a:xfrm>
          <a:prstGeom prst="rect">
            <a:avLst/>
          </a:prstGeom>
          <a:noFill/>
        </p:spPr>
        <p:txBody>
          <a:bodyPr wrap="square" rtlCol="0">
            <a:spAutoFit/>
          </a:bodyPr>
          <a:lstStyle/>
          <a:p>
            <a:endParaRPr lang="pt-BR" dirty="0">
              <a:solidFill>
                <a:prstClr val="black"/>
              </a:solidFill>
            </a:endParaRPr>
          </a:p>
        </p:txBody>
      </p:sp>
      <p:pic>
        <p:nvPicPr>
          <p:cNvPr id="8" name="Imagem 7"/>
          <p:cNvPicPr>
            <a:picLocks noChangeAspect="1"/>
          </p:cNvPicPr>
          <p:nvPr/>
        </p:nvPicPr>
        <p:blipFill>
          <a:blip r:embed="rId3"/>
          <a:stretch>
            <a:fillRect/>
          </a:stretch>
        </p:blipFill>
        <p:spPr>
          <a:xfrm>
            <a:off x="683568" y="1139510"/>
            <a:ext cx="2762250" cy="933450"/>
          </a:xfrm>
          <a:prstGeom prst="rect">
            <a:avLst/>
          </a:prstGeom>
        </p:spPr>
      </p:pic>
    </p:spTree>
    <p:extLst>
      <p:ext uri="{BB962C8B-B14F-4D97-AF65-F5344CB8AC3E}">
        <p14:creationId xmlns:p14="http://schemas.microsoft.com/office/powerpoint/2010/main" val="40475470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txBox="1">
            <a:spLocks/>
          </p:cNvSpPr>
          <p:nvPr/>
        </p:nvSpPr>
        <p:spPr>
          <a:xfrm>
            <a:off x="403300" y="332656"/>
            <a:ext cx="7200800"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altLang="pt-BR" sz="3200" b="1" dirty="0" smtClean="0">
                <a:solidFill>
                  <a:srgbClr val="4A74A6"/>
                </a:solidFill>
              </a:rPr>
              <a:t>Controle de Carga e Trânsito</a:t>
            </a:r>
            <a:endParaRPr lang="pt-BR" sz="3200" b="1" dirty="0">
              <a:solidFill>
                <a:srgbClr val="4A74A6"/>
              </a:solidFill>
            </a:endParaRPr>
          </a:p>
        </p:txBody>
      </p:sp>
      <p:sp>
        <p:nvSpPr>
          <p:cNvPr id="3" name="Espaço Reservado para Conteúdo 2"/>
          <p:cNvSpPr txBox="1">
            <a:spLocks/>
          </p:cNvSpPr>
          <p:nvPr/>
        </p:nvSpPr>
        <p:spPr>
          <a:xfrm>
            <a:off x="539552" y="1268760"/>
            <a:ext cx="8432576" cy="460851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Bef>
                <a:spcPts val="600"/>
              </a:spcBef>
              <a:spcAft>
                <a:spcPts val="1200"/>
              </a:spcAft>
              <a:buFont typeface="Arial"/>
              <a:buChar char="•"/>
            </a:pPr>
            <a:r>
              <a:rPr lang="pt-BR" altLang="pt-BR" sz="1800" dirty="0" smtClean="0">
                <a:solidFill>
                  <a:prstClr val="black"/>
                </a:solidFill>
              </a:rPr>
              <a:t>Multimodal</a:t>
            </a:r>
            <a:endParaRPr lang="pt-BR" altLang="pt-BR" sz="1800" dirty="0">
              <a:solidFill>
                <a:prstClr val="black"/>
              </a:solidFill>
            </a:endParaRPr>
          </a:p>
          <a:p>
            <a:pPr algn="just">
              <a:spcBef>
                <a:spcPts val="600"/>
              </a:spcBef>
              <a:spcAft>
                <a:spcPts val="1200"/>
              </a:spcAft>
              <a:buFont typeface="Arial"/>
              <a:buChar char="•"/>
            </a:pPr>
            <a:r>
              <a:rPr lang="pt-BR" altLang="pt-BR" sz="1800" dirty="0">
                <a:solidFill>
                  <a:prstClr val="black"/>
                </a:solidFill>
              </a:rPr>
              <a:t>Controle de Carga único para Importação e </a:t>
            </a:r>
            <a:r>
              <a:rPr lang="pt-BR" altLang="pt-BR" sz="1800" dirty="0" smtClean="0">
                <a:solidFill>
                  <a:prstClr val="black"/>
                </a:solidFill>
              </a:rPr>
              <a:t>Exportação</a:t>
            </a:r>
          </a:p>
          <a:p>
            <a:pPr algn="just">
              <a:spcBef>
                <a:spcPts val="600"/>
              </a:spcBef>
              <a:spcAft>
                <a:spcPts val="1200"/>
              </a:spcAft>
              <a:buFont typeface="Arial"/>
              <a:buChar char="•"/>
            </a:pPr>
            <a:r>
              <a:rPr lang="pt-BR" altLang="pt-BR" sz="1800" dirty="0">
                <a:solidFill>
                  <a:prstClr val="black"/>
                </a:solidFill>
              </a:rPr>
              <a:t>Desvinculação da carga x mercadoria – desembaraço parcial e com </a:t>
            </a:r>
            <a:r>
              <a:rPr lang="pt-BR" altLang="pt-BR" sz="1800" dirty="0" smtClean="0">
                <a:solidFill>
                  <a:prstClr val="black"/>
                </a:solidFill>
              </a:rPr>
              <a:t>pendências</a:t>
            </a:r>
            <a:endParaRPr lang="pt-BR" altLang="pt-BR" sz="1800" dirty="0">
              <a:solidFill>
                <a:prstClr val="black"/>
              </a:solidFill>
            </a:endParaRPr>
          </a:p>
          <a:p>
            <a:pPr algn="just">
              <a:spcBef>
                <a:spcPts val="600"/>
              </a:spcBef>
              <a:spcAft>
                <a:spcPts val="1200"/>
              </a:spcAft>
            </a:pPr>
            <a:r>
              <a:rPr lang="pt-BR" sz="1800" dirty="0">
                <a:solidFill>
                  <a:prstClr val="black"/>
                </a:solidFill>
              </a:rPr>
              <a:t>Compartilhar informações com todos os intervenientes</a:t>
            </a:r>
          </a:p>
          <a:p>
            <a:pPr algn="just">
              <a:spcBef>
                <a:spcPts val="600"/>
              </a:spcBef>
              <a:spcAft>
                <a:spcPts val="1200"/>
              </a:spcAft>
            </a:pPr>
            <a:r>
              <a:rPr lang="pt-BR" sz="1800" dirty="0" smtClean="0">
                <a:solidFill>
                  <a:prstClr val="black"/>
                </a:solidFill>
                <a:cs typeface="Arial" charset="0"/>
              </a:rPr>
              <a:t>Inspeção </a:t>
            </a:r>
            <a:r>
              <a:rPr lang="pt-BR" sz="1800" dirty="0">
                <a:solidFill>
                  <a:prstClr val="black"/>
                </a:solidFill>
                <a:cs typeface="Arial" charset="0"/>
              </a:rPr>
              <a:t>agendada e coordenada entre os </a:t>
            </a:r>
            <a:r>
              <a:rPr lang="pt-BR" sz="1800" dirty="0" smtClean="0">
                <a:solidFill>
                  <a:prstClr val="black"/>
                </a:solidFill>
                <a:cs typeface="Arial" charset="0"/>
              </a:rPr>
              <a:t>órgãos</a:t>
            </a:r>
          </a:p>
          <a:p>
            <a:pPr algn="just">
              <a:spcBef>
                <a:spcPts val="600"/>
              </a:spcBef>
              <a:spcAft>
                <a:spcPts val="1200"/>
              </a:spcAft>
            </a:pPr>
            <a:r>
              <a:rPr lang="pt-BR" sz="1800" dirty="0" smtClean="0">
                <a:solidFill>
                  <a:prstClr val="black"/>
                </a:solidFill>
              </a:rPr>
              <a:t>Receber </a:t>
            </a:r>
            <a:r>
              <a:rPr lang="pt-BR" sz="1800" dirty="0">
                <a:solidFill>
                  <a:prstClr val="black"/>
                </a:solidFill>
              </a:rPr>
              <a:t>informações sobre transportadores, veículos, bens e cargas de forma eletrônica, estruturada e </a:t>
            </a:r>
            <a:r>
              <a:rPr lang="pt-BR" sz="1800" dirty="0" smtClean="0">
                <a:solidFill>
                  <a:prstClr val="black"/>
                </a:solidFill>
              </a:rPr>
              <a:t>antecipada</a:t>
            </a:r>
            <a:endParaRPr lang="pt-BR" sz="1800" dirty="0">
              <a:solidFill>
                <a:prstClr val="black"/>
              </a:solidFill>
            </a:endParaRPr>
          </a:p>
          <a:p>
            <a:pPr algn="just">
              <a:spcBef>
                <a:spcPts val="600"/>
              </a:spcBef>
              <a:spcAft>
                <a:spcPts val="1200"/>
              </a:spcAft>
            </a:pPr>
            <a:r>
              <a:rPr lang="pt-BR" sz="1800" dirty="0">
                <a:solidFill>
                  <a:prstClr val="black"/>
                </a:solidFill>
              </a:rPr>
              <a:t>Efetuar a gestão de riscos com mínimo impacto no fluxo da </a:t>
            </a:r>
            <a:r>
              <a:rPr lang="pt-BR" sz="1800" dirty="0" smtClean="0">
                <a:solidFill>
                  <a:prstClr val="black"/>
                </a:solidFill>
              </a:rPr>
              <a:t>carga</a:t>
            </a:r>
            <a:endParaRPr lang="pt-BR" sz="1800" dirty="0">
              <a:solidFill>
                <a:prstClr val="black"/>
              </a:solidFill>
            </a:endParaRPr>
          </a:p>
          <a:p>
            <a:pPr algn="just">
              <a:spcBef>
                <a:spcPts val="600"/>
              </a:spcBef>
              <a:spcAft>
                <a:spcPts val="1200"/>
              </a:spcAft>
            </a:pPr>
            <a:r>
              <a:rPr lang="pt-BR" altLang="pt-BR" sz="1800" dirty="0" smtClean="0">
                <a:solidFill>
                  <a:prstClr val="black"/>
                </a:solidFill>
              </a:rPr>
              <a:t>Realizar </a:t>
            </a:r>
            <a:r>
              <a:rPr lang="pt-BR" altLang="pt-BR" sz="1800" dirty="0">
                <a:solidFill>
                  <a:prstClr val="black"/>
                </a:solidFill>
              </a:rPr>
              <a:t>bloqueios apenas pontualmente e com base em </a:t>
            </a:r>
            <a:r>
              <a:rPr lang="pt-BR" altLang="pt-BR" sz="1800" dirty="0" smtClean="0">
                <a:solidFill>
                  <a:prstClr val="black"/>
                </a:solidFill>
              </a:rPr>
              <a:t>gestão </a:t>
            </a:r>
            <a:r>
              <a:rPr lang="pt-BR" altLang="pt-BR" sz="1800" dirty="0">
                <a:solidFill>
                  <a:prstClr val="black"/>
                </a:solidFill>
              </a:rPr>
              <a:t>de </a:t>
            </a:r>
            <a:r>
              <a:rPr lang="pt-BR" altLang="pt-BR" sz="1800" dirty="0" smtClean="0">
                <a:solidFill>
                  <a:prstClr val="black"/>
                </a:solidFill>
              </a:rPr>
              <a:t>riscos</a:t>
            </a:r>
            <a:endParaRPr lang="pt-BR" altLang="pt-BR" sz="1800" dirty="0">
              <a:solidFill>
                <a:prstClr val="black"/>
              </a:solidFill>
            </a:endParaRPr>
          </a:p>
          <a:p>
            <a:pPr marL="0" indent="0" algn="just">
              <a:spcBef>
                <a:spcPts val="600"/>
              </a:spcBef>
              <a:spcAft>
                <a:spcPts val="1200"/>
              </a:spcAft>
              <a:buNone/>
            </a:pPr>
            <a:endParaRPr lang="pt-BR" altLang="pt-BR" sz="1800" dirty="0">
              <a:solidFill>
                <a:prstClr val="black"/>
              </a:solidFill>
            </a:endParaRPr>
          </a:p>
          <a:p>
            <a:pPr marL="0" indent="0" algn="just">
              <a:spcBef>
                <a:spcPts val="600"/>
              </a:spcBef>
              <a:spcAft>
                <a:spcPts val="1200"/>
              </a:spcAft>
              <a:buNone/>
            </a:pPr>
            <a:endParaRPr lang="pt-BR" sz="2400" dirty="0">
              <a:solidFill>
                <a:prstClr val="black"/>
              </a:solidFill>
              <a:cs typeface="Arial" charset="0"/>
            </a:endParaRPr>
          </a:p>
          <a:p>
            <a:pPr marL="0" indent="0" algn="just">
              <a:spcBef>
                <a:spcPts val="600"/>
              </a:spcBef>
              <a:spcAft>
                <a:spcPts val="1200"/>
              </a:spcAft>
              <a:buNone/>
            </a:pPr>
            <a:endParaRPr lang="pt-BR" altLang="pt-BR" sz="2400" dirty="0">
              <a:solidFill>
                <a:prstClr val="black"/>
              </a:solidFill>
            </a:endParaRPr>
          </a:p>
          <a:p>
            <a:pPr algn="just">
              <a:spcBef>
                <a:spcPts val="600"/>
              </a:spcBef>
              <a:spcAft>
                <a:spcPts val="600"/>
              </a:spcAft>
              <a:buFont typeface="Arial"/>
              <a:buChar char="•"/>
            </a:pPr>
            <a:endParaRPr lang="pt-BR" sz="2400" dirty="0">
              <a:solidFill>
                <a:prstClr val="black"/>
              </a:solidFill>
            </a:endParaRPr>
          </a:p>
          <a:p>
            <a:pPr algn="just">
              <a:spcBef>
                <a:spcPts val="600"/>
              </a:spcBef>
              <a:spcAft>
                <a:spcPts val="600"/>
              </a:spcAft>
              <a:buFont typeface="Arial"/>
              <a:buChar char="•"/>
            </a:pPr>
            <a:endParaRPr lang="pt-BR" sz="2400" dirty="0">
              <a:solidFill>
                <a:prstClr val="black"/>
              </a:solidFill>
            </a:endParaRPr>
          </a:p>
        </p:txBody>
      </p:sp>
    </p:spTree>
    <p:extLst>
      <p:ext uri="{BB962C8B-B14F-4D97-AF65-F5344CB8AC3E}">
        <p14:creationId xmlns:p14="http://schemas.microsoft.com/office/powerpoint/2010/main" val="22415757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aixaDeTexto 3"/>
          <p:cNvSpPr txBox="1"/>
          <p:nvPr/>
        </p:nvSpPr>
        <p:spPr>
          <a:xfrm>
            <a:off x="539552" y="1124744"/>
            <a:ext cx="7632848" cy="4247317"/>
          </a:xfrm>
          <a:prstGeom prst="rect">
            <a:avLst/>
          </a:prstGeom>
          <a:noFill/>
        </p:spPr>
        <p:txBody>
          <a:bodyPr wrap="square" rtlCol="0">
            <a:spAutoFit/>
          </a:bodyPr>
          <a:lstStyle/>
          <a:p>
            <a:pPr marL="342900" indent="-342900" algn="just">
              <a:spcBef>
                <a:spcPts val="600"/>
              </a:spcBef>
              <a:spcAft>
                <a:spcPts val="1200"/>
              </a:spcAft>
              <a:buFont typeface="Arial" panose="020B0604020202020204" pitchFamily="34" charset="0"/>
              <a:buChar char="•"/>
            </a:pPr>
            <a:r>
              <a:rPr lang="pt-BR" altLang="pt-BR" dirty="0">
                <a:solidFill>
                  <a:prstClr val="black"/>
                </a:solidFill>
                <a:latin typeface="Arial" panose="020B0604020202020204" pitchFamily="34" charset="0"/>
              </a:rPr>
              <a:t>Alteração do modelo atual, com foco no armazenamento, para foco na logística</a:t>
            </a:r>
          </a:p>
          <a:p>
            <a:pPr marL="342900" indent="-342900" algn="just">
              <a:spcBef>
                <a:spcPts val="600"/>
              </a:spcBef>
              <a:spcAft>
                <a:spcPts val="1200"/>
              </a:spcAft>
              <a:buFont typeface="Arial" panose="020B0604020202020204" pitchFamily="34" charset="0"/>
              <a:buChar char="•"/>
            </a:pPr>
            <a:r>
              <a:rPr lang="pt-BR" dirty="0" smtClean="0">
                <a:solidFill>
                  <a:prstClr val="black"/>
                </a:solidFill>
                <a:latin typeface="+mn-lt"/>
                <a:cs typeface="+mn-cs"/>
              </a:rPr>
              <a:t>Reduzir </a:t>
            </a:r>
            <a:r>
              <a:rPr lang="pt-BR" dirty="0">
                <a:solidFill>
                  <a:prstClr val="black"/>
                </a:solidFill>
                <a:latin typeface="+mn-lt"/>
                <a:cs typeface="+mn-cs"/>
              </a:rPr>
              <a:t>os casos de armazenamento da </a:t>
            </a:r>
            <a:r>
              <a:rPr lang="pt-BR" dirty="0" smtClean="0">
                <a:solidFill>
                  <a:prstClr val="black"/>
                </a:solidFill>
                <a:latin typeface="+mn-lt"/>
                <a:cs typeface="+mn-cs"/>
              </a:rPr>
              <a:t>carga</a:t>
            </a:r>
            <a:endParaRPr lang="pt-BR" dirty="0">
              <a:solidFill>
                <a:prstClr val="black"/>
              </a:solidFill>
              <a:latin typeface="+mn-lt"/>
              <a:cs typeface="+mn-cs"/>
            </a:endParaRPr>
          </a:p>
          <a:p>
            <a:pPr marL="342900" indent="-342900" algn="just">
              <a:spcBef>
                <a:spcPts val="600"/>
              </a:spcBef>
              <a:spcAft>
                <a:spcPts val="1200"/>
              </a:spcAft>
              <a:buFont typeface="Arial" panose="020B0604020202020204" pitchFamily="34" charset="0"/>
              <a:buChar char="•"/>
            </a:pPr>
            <a:r>
              <a:rPr lang="pt-BR" dirty="0" smtClean="0">
                <a:solidFill>
                  <a:prstClr val="black"/>
                </a:solidFill>
                <a:latin typeface="+mn-lt"/>
                <a:cs typeface="+mn-cs"/>
              </a:rPr>
              <a:t>Reduzir </a:t>
            </a:r>
            <a:r>
              <a:rPr lang="pt-BR" dirty="0">
                <a:solidFill>
                  <a:prstClr val="black"/>
                </a:solidFill>
                <a:latin typeface="+mn-lt"/>
                <a:cs typeface="+mn-cs"/>
              </a:rPr>
              <a:t>os tempos de </a:t>
            </a:r>
            <a:r>
              <a:rPr lang="pt-BR" dirty="0" smtClean="0">
                <a:solidFill>
                  <a:prstClr val="black"/>
                </a:solidFill>
                <a:latin typeface="+mn-lt"/>
                <a:cs typeface="+mn-cs"/>
              </a:rPr>
              <a:t>armazenamento</a:t>
            </a:r>
          </a:p>
          <a:p>
            <a:pPr marL="342900" indent="-342900" algn="just">
              <a:spcBef>
                <a:spcPts val="600"/>
              </a:spcBef>
              <a:spcAft>
                <a:spcPts val="1200"/>
              </a:spcAft>
              <a:buFont typeface="Arial" panose="020B0604020202020204" pitchFamily="34" charset="0"/>
              <a:buChar char="•"/>
            </a:pPr>
            <a:r>
              <a:rPr lang="pt-BR" dirty="0">
                <a:solidFill>
                  <a:prstClr val="black"/>
                </a:solidFill>
                <a:latin typeface="+mn-lt"/>
                <a:cs typeface="+mn-cs"/>
              </a:rPr>
              <a:t>Eliminar documentos e </a:t>
            </a:r>
            <a:r>
              <a:rPr lang="pt-BR" dirty="0" smtClean="0">
                <a:solidFill>
                  <a:prstClr val="black"/>
                </a:solidFill>
                <a:latin typeface="+mn-lt"/>
                <a:cs typeface="+mn-cs"/>
              </a:rPr>
              <a:t>papéis</a:t>
            </a:r>
            <a:endParaRPr lang="pt-BR" dirty="0">
              <a:solidFill>
                <a:prstClr val="black"/>
              </a:solidFill>
              <a:latin typeface="+mn-lt"/>
              <a:cs typeface="+mn-cs"/>
            </a:endParaRPr>
          </a:p>
          <a:p>
            <a:pPr marL="342900" indent="-342900" algn="just">
              <a:spcBef>
                <a:spcPts val="600"/>
              </a:spcBef>
              <a:spcAft>
                <a:spcPts val="1200"/>
              </a:spcAft>
              <a:buFont typeface="Arial" panose="020B0604020202020204" pitchFamily="34" charset="0"/>
              <a:buChar char="•"/>
            </a:pPr>
            <a:r>
              <a:rPr lang="pt-BR" dirty="0" smtClean="0">
                <a:solidFill>
                  <a:prstClr val="black"/>
                </a:solidFill>
                <a:latin typeface="+mn-lt"/>
                <a:cs typeface="+mn-cs"/>
              </a:rPr>
              <a:t>Integrar </a:t>
            </a:r>
            <a:r>
              <a:rPr lang="pt-BR" dirty="0">
                <a:solidFill>
                  <a:prstClr val="black"/>
                </a:solidFill>
                <a:latin typeface="+mn-lt"/>
                <a:cs typeface="+mn-cs"/>
              </a:rPr>
              <a:t>informações de carga com a Declaração Única de Importação (Duimp</a:t>
            </a:r>
            <a:r>
              <a:rPr lang="pt-BR" dirty="0" smtClean="0">
                <a:solidFill>
                  <a:prstClr val="black"/>
                </a:solidFill>
                <a:latin typeface="+mn-lt"/>
                <a:cs typeface="+mn-cs"/>
              </a:rPr>
              <a:t>)</a:t>
            </a:r>
            <a:endParaRPr lang="pt-BR" dirty="0">
              <a:solidFill>
                <a:prstClr val="black"/>
              </a:solidFill>
              <a:latin typeface="+mn-lt"/>
              <a:cs typeface="+mn-cs"/>
            </a:endParaRPr>
          </a:p>
          <a:p>
            <a:pPr marL="342900" indent="-342900" algn="just">
              <a:spcBef>
                <a:spcPts val="600"/>
              </a:spcBef>
              <a:spcAft>
                <a:spcPts val="1200"/>
              </a:spcAft>
              <a:buFont typeface="Arial" panose="020B0604020202020204" pitchFamily="34" charset="0"/>
              <a:buChar char="•"/>
            </a:pPr>
            <a:r>
              <a:rPr lang="pt-BR" dirty="0" smtClean="0">
                <a:solidFill>
                  <a:prstClr val="black"/>
                </a:solidFill>
                <a:latin typeface="+mn-lt"/>
                <a:cs typeface="+mn-cs"/>
              </a:rPr>
              <a:t>Utilizar </a:t>
            </a:r>
            <a:r>
              <a:rPr lang="pt-BR" dirty="0">
                <a:solidFill>
                  <a:prstClr val="black"/>
                </a:solidFill>
                <a:latin typeface="+mn-lt"/>
                <a:cs typeface="+mn-cs"/>
              </a:rPr>
              <a:t>padrões internacionais: Cargo XML da IATA, FAL </a:t>
            </a:r>
            <a:r>
              <a:rPr lang="pt-BR" dirty="0" err="1">
                <a:solidFill>
                  <a:prstClr val="black"/>
                </a:solidFill>
                <a:latin typeface="+mn-lt"/>
                <a:cs typeface="+mn-cs"/>
              </a:rPr>
              <a:t>Forms</a:t>
            </a:r>
            <a:r>
              <a:rPr lang="pt-BR" dirty="0">
                <a:solidFill>
                  <a:prstClr val="black"/>
                </a:solidFill>
                <a:latin typeface="+mn-lt"/>
                <a:cs typeface="+mn-cs"/>
              </a:rPr>
              <a:t> da IMO e WCO Data </a:t>
            </a:r>
            <a:r>
              <a:rPr lang="pt-BR" dirty="0" err="1" smtClean="0">
                <a:solidFill>
                  <a:prstClr val="black"/>
                </a:solidFill>
                <a:latin typeface="+mn-lt"/>
                <a:cs typeface="+mn-cs"/>
              </a:rPr>
              <a:t>Model</a:t>
            </a:r>
            <a:endParaRPr lang="pt-BR" dirty="0" smtClean="0">
              <a:solidFill>
                <a:prstClr val="black"/>
              </a:solidFill>
              <a:latin typeface="+mn-lt"/>
              <a:cs typeface="+mn-cs"/>
            </a:endParaRPr>
          </a:p>
          <a:p>
            <a:pPr marL="342900" indent="-342900" algn="just">
              <a:spcBef>
                <a:spcPts val="600"/>
              </a:spcBef>
              <a:spcAft>
                <a:spcPts val="1200"/>
              </a:spcAft>
              <a:buFont typeface="Arial" panose="020B0604020202020204" pitchFamily="34" charset="0"/>
              <a:buChar char="•"/>
            </a:pPr>
            <a:r>
              <a:rPr lang="pt-BR" altLang="pt-BR" dirty="0">
                <a:solidFill>
                  <a:prstClr val="black"/>
                </a:solidFill>
                <a:latin typeface="+mn-lt"/>
                <a:cs typeface="+mn-cs"/>
              </a:rPr>
              <a:t>Atender a todos os Termos Internacionais de Comércio – </a:t>
            </a:r>
            <a:r>
              <a:rPr lang="pt-BR" altLang="pt-BR" i="1" dirty="0" err="1" smtClean="0">
                <a:solidFill>
                  <a:prstClr val="black"/>
                </a:solidFill>
                <a:latin typeface="+mn-lt"/>
                <a:cs typeface="+mn-cs"/>
              </a:rPr>
              <a:t>Incoterms</a:t>
            </a:r>
            <a:endParaRPr lang="pt-BR" altLang="pt-BR" i="1" dirty="0">
              <a:solidFill>
                <a:prstClr val="black"/>
              </a:solidFill>
              <a:latin typeface="+mn-lt"/>
              <a:cs typeface="+mn-cs"/>
            </a:endParaRPr>
          </a:p>
        </p:txBody>
      </p:sp>
      <p:sp>
        <p:nvSpPr>
          <p:cNvPr id="5" name="Título 1"/>
          <p:cNvSpPr txBox="1">
            <a:spLocks/>
          </p:cNvSpPr>
          <p:nvPr/>
        </p:nvSpPr>
        <p:spPr>
          <a:xfrm>
            <a:off x="395536" y="332656"/>
            <a:ext cx="7200800"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altLang="pt-BR" sz="3200" b="1" dirty="0" smtClean="0">
                <a:solidFill>
                  <a:srgbClr val="4A74A6"/>
                </a:solidFill>
              </a:rPr>
              <a:t>Controle de Carga e Trânsito</a:t>
            </a:r>
            <a:endParaRPr lang="pt-BR" sz="3200" b="1" dirty="0">
              <a:solidFill>
                <a:srgbClr val="4A74A6"/>
              </a:solidFill>
            </a:endParaRPr>
          </a:p>
        </p:txBody>
      </p:sp>
    </p:spTree>
    <p:extLst>
      <p:ext uri="{BB962C8B-B14F-4D97-AF65-F5344CB8AC3E}">
        <p14:creationId xmlns:p14="http://schemas.microsoft.com/office/powerpoint/2010/main" val="28796445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tângulo 2"/>
          <p:cNvSpPr/>
          <p:nvPr/>
        </p:nvSpPr>
        <p:spPr>
          <a:xfrm>
            <a:off x="0" y="332656"/>
            <a:ext cx="9144000" cy="6120680"/>
          </a:xfrm>
          <a:prstGeom prst="rect">
            <a:avLst/>
          </a:prstGeom>
          <a:solidFill>
            <a:srgbClr val="4A74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prstClr val="white"/>
              </a:solidFill>
            </a:endParaRPr>
          </a:p>
        </p:txBody>
      </p:sp>
      <p:sp>
        <p:nvSpPr>
          <p:cNvPr id="4" name="CaixaDeTexto 3"/>
          <p:cNvSpPr txBox="1"/>
          <p:nvPr/>
        </p:nvSpPr>
        <p:spPr>
          <a:xfrm>
            <a:off x="179512" y="1916832"/>
            <a:ext cx="9144000" cy="2369880"/>
          </a:xfrm>
          <a:prstGeom prst="rect">
            <a:avLst/>
          </a:prstGeom>
          <a:noFill/>
        </p:spPr>
        <p:txBody>
          <a:bodyPr wrap="square" rtlCol="0">
            <a:spAutoFit/>
          </a:bodyPr>
          <a:lstStyle/>
          <a:p>
            <a:pPr algn="ctr"/>
            <a:endParaRPr lang="pt-BR" sz="3400" b="1" dirty="0">
              <a:solidFill>
                <a:prstClr val="white"/>
              </a:solidFill>
            </a:endParaRPr>
          </a:p>
          <a:p>
            <a:pPr algn="ctr"/>
            <a:endParaRPr lang="pt-BR" sz="3400" b="1" dirty="0">
              <a:solidFill>
                <a:prstClr val="white"/>
              </a:solidFill>
            </a:endParaRPr>
          </a:p>
          <a:p>
            <a:pPr algn="ctr"/>
            <a:r>
              <a:rPr lang="pt-BR" sz="4000" b="1" dirty="0" smtClean="0">
                <a:solidFill>
                  <a:prstClr val="white"/>
                </a:solidFill>
              </a:rPr>
              <a:t>Pagamento Centralizado do</a:t>
            </a:r>
          </a:p>
          <a:p>
            <a:pPr algn="ctr"/>
            <a:r>
              <a:rPr lang="pt-BR" sz="4000" b="1" dirty="0" smtClean="0">
                <a:solidFill>
                  <a:prstClr val="white"/>
                </a:solidFill>
              </a:rPr>
              <a:t>Comércio Exterior</a:t>
            </a:r>
            <a:endParaRPr lang="pt-BR" sz="4000" b="1" dirty="0">
              <a:solidFill>
                <a:prstClr val="white"/>
              </a:solidFill>
            </a:endParaRPr>
          </a:p>
        </p:txBody>
      </p:sp>
      <p:sp>
        <p:nvSpPr>
          <p:cNvPr id="5" name="CaixaDeTexto 4"/>
          <p:cNvSpPr txBox="1"/>
          <p:nvPr/>
        </p:nvSpPr>
        <p:spPr>
          <a:xfrm>
            <a:off x="2195736" y="6068817"/>
            <a:ext cx="4752528" cy="369332"/>
          </a:xfrm>
          <a:prstGeom prst="rect">
            <a:avLst/>
          </a:prstGeom>
          <a:noFill/>
        </p:spPr>
        <p:txBody>
          <a:bodyPr wrap="square" rtlCol="0">
            <a:spAutoFit/>
          </a:bodyPr>
          <a:lstStyle/>
          <a:p>
            <a:endParaRPr lang="pt-BR" dirty="0">
              <a:solidFill>
                <a:prstClr val="black"/>
              </a:solidFill>
            </a:endParaRPr>
          </a:p>
        </p:txBody>
      </p:sp>
      <p:pic>
        <p:nvPicPr>
          <p:cNvPr id="8" name="Imagem 7"/>
          <p:cNvPicPr>
            <a:picLocks noChangeAspect="1"/>
          </p:cNvPicPr>
          <p:nvPr/>
        </p:nvPicPr>
        <p:blipFill>
          <a:blip r:embed="rId3"/>
          <a:stretch>
            <a:fillRect/>
          </a:stretch>
        </p:blipFill>
        <p:spPr>
          <a:xfrm>
            <a:off x="683568" y="1139510"/>
            <a:ext cx="2762250" cy="933450"/>
          </a:xfrm>
          <a:prstGeom prst="rect">
            <a:avLst/>
          </a:prstGeom>
        </p:spPr>
      </p:pic>
    </p:spTree>
    <p:extLst>
      <p:ext uri="{BB962C8B-B14F-4D97-AF65-F5344CB8AC3E}">
        <p14:creationId xmlns:p14="http://schemas.microsoft.com/office/powerpoint/2010/main" val="14088114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Estrutura padrão">
  <a:themeElements>
    <a:clrScheme name="Estrutura padrã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trutura padrão">
      <a:majorFont>
        <a:latin typeface="Arial"/>
        <a:ea typeface="Lucida Sans Unicode"/>
        <a:cs typeface="Lucida Sans Unicode"/>
      </a:majorFont>
      <a:minorFont>
        <a:latin typeface="Arial"/>
        <a:ea typeface="Lucida Sans Unicode"/>
        <a:cs typeface="Lucida Sans Unicod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28224" rIns="0" bIns="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kumimoji="0" lang="en-GB" altLang="pt-BR" sz="1800" b="0" i="0" u="none" strike="noStrike" cap="none" normalizeH="0" baseline="0" smtClean="0">
            <a:ln>
              <a:noFill/>
            </a:ln>
            <a:solidFill>
              <a:srgbClr val="00205B"/>
            </a:solidFill>
            <a:effectLst/>
            <a:latin typeface="Arial" charset="0"/>
            <a:ea typeface="Lucida Sans Unicode" pitchFamily="34" charset="0"/>
            <a:cs typeface="Lucida Sans Unicode"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28224" rIns="0" bIns="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kumimoji="0" lang="en-GB" altLang="pt-BR" sz="1800" b="0" i="0" u="none" strike="noStrike" cap="none" normalizeH="0" baseline="0" smtClean="0">
            <a:ln>
              <a:noFill/>
            </a:ln>
            <a:solidFill>
              <a:srgbClr val="00205B"/>
            </a:solidFill>
            <a:effectLst/>
            <a:latin typeface="Arial" charset="0"/>
            <a:ea typeface="Lucida Sans Unicode" pitchFamily="34" charset="0"/>
            <a:cs typeface="Lucida Sans Unicode" pitchFamily="34" charset="0"/>
          </a:defRPr>
        </a:defPPr>
      </a:lstStyle>
    </a:lnDef>
  </a:objectDefaults>
  <a:extraClrSchemeLst>
    <a:extraClrScheme>
      <a:clrScheme name="Estrutura padrã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strutura padrã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strutura padrã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strutura padrã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strutura padrã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strutura padrã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strutura padrã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8680</TotalTime>
  <Words>910</Words>
  <Application>Microsoft Office PowerPoint</Application>
  <PresentationFormat>Apresentação na tela (4:3)</PresentationFormat>
  <Paragraphs>142</Paragraphs>
  <Slides>16</Slides>
  <Notes>7</Notes>
  <HiddenSlides>0</HiddenSlides>
  <MMClips>0</MMClips>
  <ScaleCrop>false</ScaleCrop>
  <HeadingPairs>
    <vt:vector size="6" baseType="variant">
      <vt:variant>
        <vt:lpstr>Tema</vt:lpstr>
      </vt:variant>
      <vt:variant>
        <vt:i4>3</vt:i4>
      </vt:variant>
      <vt:variant>
        <vt:lpstr>Servidores OLE incorporados</vt:lpstr>
      </vt:variant>
      <vt:variant>
        <vt:i4>1</vt:i4>
      </vt:variant>
      <vt:variant>
        <vt:lpstr>Títulos de slides</vt:lpstr>
      </vt:variant>
      <vt:variant>
        <vt:i4>16</vt:i4>
      </vt:variant>
    </vt:vector>
  </HeadingPairs>
  <TitlesOfParts>
    <vt:vector size="20" baseType="lpstr">
      <vt:lpstr>Tema do Office</vt:lpstr>
      <vt:lpstr>2_Tema do Office</vt:lpstr>
      <vt:lpstr>Estrutura padrão</vt:lpstr>
      <vt:lpstr>Imagem de bitmap</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Processo Atual</vt:lpstr>
      <vt:lpstr>Novo Processo</vt:lpstr>
      <vt:lpstr>Apresentação do PowerPoint</vt:lpstr>
      <vt:lpstr>Apresentação do PowerPoint</vt:lpstr>
      <vt:lpstr>Visão de Futuro do Pagamento Centralizado</vt:lpstr>
      <vt:lpstr>Pontos Críticos</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Willyam</dc:creator>
  <cp:lastModifiedBy>COMEX</cp:lastModifiedBy>
  <cp:revision>381</cp:revision>
  <cp:lastPrinted>2016-09-27T17:01:57Z</cp:lastPrinted>
  <dcterms:created xsi:type="dcterms:W3CDTF">2016-07-06T13:50:32Z</dcterms:created>
  <dcterms:modified xsi:type="dcterms:W3CDTF">2018-05-23T14:15:00Z</dcterms:modified>
</cp:coreProperties>
</file>