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744200" cy="1819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64" y="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Baesso" userId="a26b4e3b-9f4f-4021-ad4a-079d6df15409" providerId="ADAL" clId="{0BE59655-4487-4DBD-AA28-00C9172D118D}"/>
    <pc:docChg chg="delSld">
      <pc:chgData name="Eduardo Baesso" userId="a26b4e3b-9f4f-4021-ad4a-079d6df15409" providerId="ADAL" clId="{0BE59655-4487-4DBD-AA28-00C9172D118D}" dt="2022-10-14T21:02:05.985" v="0" actId="47"/>
      <pc:docMkLst>
        <pc:docMk/>
      </pc:docMkLst>
      <pc:sldChg chg="del">
        <pc:chgData name="Eduardo Baesso" userId="a26b4e3b-9f4f-4021-ad4a-079d6df15409" providerId="ADAL" clId="{0BE59655-4487-4DBD-AA28-00C9172D118D}" dt="2022-10-14T21:02:05.985" v="0" actId="47"/>
        <pc:sldMkLst>
          <pc:docMk/>
          <pc:sldMk cId="347945345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E4D6A1DD-97BA-7C8D-B094-9A5E98AE1D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5" y="0"/>
            <a:ext cx="107419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2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E4D6A1DD-97BA-7C8D-B094-9A5E98AE1D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5" y="0"/>
            <a:ext cx="10741950" cy="181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5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06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242590" rtl="0" eaLnBrk="1" latinLnBrk="0" hangingPunct="1">
        <a:lnSpc>
          <a:spcPct val="90000"/>
        </a:lnSpc>
        <a:spcBef>
          <a:spcPct val="0"/>
        </a:spcBef>
        <a:buNone/>
        <a:defRPr sz="1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648" indent="-60648" algn="l" defTabSz="242590" rtl="0" eaLnBrk="1" latinLnBrk="0" hangingPunct="1">
        <a:lnSpc>
          <a:spcPct val="90000"/>
        </a:lnSpc>
        <a:spcBef>
          <a:spcPts val="265"/>
        </a:spcBef>
        <a:buFont typeface="Arial" panose="020B0604020202020204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1pPr>
      <a:lvl2pPr marL="18194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637" kern="1200">
          <a:solidFill>
            <a:schemeClr val="tx1"/>
          </a:solidFill>
          <a:latin typeface="+mn-lt"/>
          <a:ea typeface="+mn-ea"/>
          <a:cs typeface="+mn-cs"/>
        </a:defRPr>
      </a:lvl2pPr>
      <a:lvl3pPr marL="30323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531" kern="1200">
          <a:solidFill>
            <a:schemeClr val="tx1"/>
          </a:solidFill>
          <a:latin typeface="+mn-lt"/>
          <a:ea typeface="+mn-ea"/>
          <a:cs typeface="+mn-cs"/>
        </a:defRPr>
      </a:lvl3pPr>
      <a:lvl4pPr marL="42453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545828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67123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8841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909714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1031009" indent="-60648" algn="l" defTabSz="2425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1pPr>
      <a:lvl2pPr marL="12129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2pPr>
      <a:lvl3pPr marL="242590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3pPr>
      <a:lvl4pPr marL="363885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4pPr>
      <a:lvl5pPr marL="48518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5pPr>
      <a:lvl6pPr marL="60647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6pPr>
      <a:lvl7pPr marL="72777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7pPr>
      <a:lvl8pPr marL="849066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8pPr>
      <a:lvl9pPr marL="970361" algn="l" defTabSz="242590" rtl="0" eaLnBrk="1" latinLnBrk="0" hangingPunct="1">
        <a:defRPr sz="4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D508C260-D2E7-516A-D78A-ECE536945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335" y="678878"/>
            <a:ext cx="1045066" cy="58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724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Mendonca Lima</dc:creator>
  <cp:lastModifiedBy>Eduardo Baesso</cp:lastModifiedBy>
  <cp:revision>2</cp:revision>
  <dcterms:created xsi:type="dcterms:W3CDTF">2022-09-27T17:47:50Z</dcterms:created>
  <dcterms:modified xsi:type="dcterms:W3CDTF">2022-10-14T21:02:07Z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c88f678-0b6e-4995-8ab3-bcc8062be905_Enabled">
    <vt:lpwstr>true</vt:lpwstr>
  </property>
  <property fmtid="{D5CDD505-2E9C-101B-9397-08002B2CF9AE}" pid="3" name="MSIP_Label_5c88f678-0b6e-4995-8ab3-bcc8062be905_SetDate">
    <vt:lpwstr>2022-09-27T17:48:49Z</vt:lpwstr>
  </property>
  <property fmtid="{D5CDD505-2E9C-101B-9397-08002B2CF9AE}" pid="4" name="MSIP_Label_5c88f678-0b6e-4995-8ab3-bcc8062be905_Method">
    <vt:lpwstr>Standard</vt:lpwstr>
  </property>
  <property fmtid="{D5CDD505-2E9C-101B-9397-08002B2CF9AE}" pid="5" name="MSIP_Label_5c88f678-0b6e-4995-8ab3-bcc8062be905_Name">
    <vt:lpwstr>Ostensivo</vt:lpwstr>
  </property>
  <property fmtid="{D5CDD505-2E9C-101B-9397-08002B2CF9AE}" pid="6" name="MSIP_Label_5c88f678-0b6e-4995-8ab3-bcc8062be905_SiteId">
    <vt:lpwstr>d0c698d4-e4ea-4ee9-a79d-f2d7a78399c8</vt:lpwstr>
  </property>
  <property fmtid="{D5CDD505-2E9C-101B-9397-08002B2CF9AE}" pid="7" name="MSIP_Label_5c88f678-0b6e-4995-8ab3-bcc8062be905_ActionId">
    <vt:lpwstr>2afad492-3980-4a92-827e-3a539dae4677</vt:lpwstr>
  </property>
  <property fmtid="{D5CDD505-2E9C-101B-9397-08002B2CF9AE}" pid="8" name="MSIP_Label_5c88f678-0b6e-4995-8ab3-bcc8062be905_ContentBits">
    <vt:lpwstr>0</vt:lpwstr>
  </property>
</Properties>
</file>