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101" r:id="rId2"/>
    <p:sldId id="1205" r:id="rId3"/>
    <p:sldId id="1206" r:id="rId4"/>
    <p:sldId id="1209" r:id="rId5"/>
    <p:sldId id="1212" r:id="rId6"/>
    <p:sldId id="1215" r:id="rId7"/>
    <p:sldId id="1207" r:id="rId8"/>
    <p:sldId id="1213" r:id="rId9"/>
    <p:sldId id="1216" r:id="rId10"/>
    <p:sldId id="1208" r:id="rId11"/>
    <p:sldId id="1217" r:id="rId12"/>
    <p:sldId id="1220" r:id="rId13"/>
    <p:sldId id="1221" r:id="rId14"/>
    <p:sldId id="1223" r:id="rId15"/>
    <p:sldId id="1250" r:id="rId16"/>
    <p:sldId id="1227" r:id="rId17"/>
    <p:sldId id="1230" r:id="rId18"/>
    <p:sldId id="1243" r:id="rId19"/>
    <p:sldId id="1246" r:id="rId20"/>
    <p:sldId id="1247" r:id="rId21"/>
    <p:sldId id="1152" r:id="rId22"/>
    <p:sldId id="1185" r:id="rId23"/>
    <p:sldId id="1182" r:id="rId24"/>
  </p:sldIdLst>
  <p:sldSz cx="10080625" cy="7559675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ção Padrão" id="{79D68067-B37F-4520-8539-B970AF714D73}">
          <p14:sldIdLst>
            <p14:sldId id="1101"/>
            <p14:sldId id="1205"/>
            <p14:sldId id="1206"/>
            <p14:sldId id="1209"/>
            <p14:sldId id="1212"/>
            <p14:sldId id="1215"/>
            <p14:sldId id="1207"/>
            <p14:sldId id="1213"/>
            <p14:sldId id="1216"/>
            <p14:sldId id="1208"/>
            <p14:sldId id="1217"/>
            <p14:sldId id="1220"/>
            <p14:sldId id="1221"/>
            <p14:sldId id="1223"/>
            <p14:sldId id="1250"/>
            <p14:sldId id="1227"/>
            <p14:sldId id="1230"/>
            <p14:sldId id="1243"/>
            <p14:sldId id="1246"/>
            <p14:sldId id="1247"/>
            <p14:sldId id="1152"/>
            <p14:sldId id="1185"/>
            <p14:sldId id="11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0AD47"/>
    <a:srgbClr val="2E75B6"/>
    <a:srgbClr val="FFC000"/>
    <a:srgbClr val="548235"/>
    <a:srgbClr val="E7F0F9"/>
    <a:srgbClr val="F5F9FD"/>
    <a:srgbClr val="EFF5FB"/>
    <a:srgbClr val="F9D3B9"/>
    <a:srgbClr val="DEEBF7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546" y="66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98122-E602-4421-8958-60E54C754241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DF4E6F6A-F380-45F4-B4BD-FBB7CFAAF0D3}">
      <dgm:prSet phldrT="[Texto]"/>
      <dgm:spPr/>
      <dgm:t>
        <a:bodyPr/>
        <a:lstStyle/>
        <a:p>
          <a:endParaRPr lang="pt-BR" dirty="0" smtClean="0"/>
        </a:p>
        <a:p>
          <a:r>
            <a:rPr lang="pt-BR" smtClean="0"/>
            <a:t>Processo Integrado</a:t>
          </a:r>
          <a:endParaRPr lang="pt-BR" dirty="0"/>
        </a:p>
      </dgm:t>
    </dgm:pt>
    <dgm:pt modelId="{8739E194-629E-493B-9966-C139E7358F67}" type="parTrans" cxnId="{C67527EF-355F-4E53-BB67-C88952294374}">
      <dgm:prSet/>
      <dgm:spPr/>
      <dgm:t>
        <a:bodyPr/>
        <a:lstStyle/>
        <a:p>
          <a:endParaRPr lang="pt-BR"/>
        </a:p>
      </dgm:t>
    </dgm:pt>
    <dgm:pt modelId="{D3C529B4-50F4-4ECB-8420-5710BD3BE92B}" type="sibTrans" cxnId="{C67527EF-355F-4E53-BB67-C88952294374}">
      <dgm:prSet/>
      <dgm:spPr/>
      <dgm:t>
        <a:bodyPr/>
        <a:lstStyle/>
        <a:p>
          <a:endParaRPr lang="pt-BR"/>
        </a:p>
      </dgm:t>
    </dgm:pt>
    <dgm:pt modelId="{5C022D97-6F3B-419A-AD5A-6F3316BEC976}">
      <dgm:prSet phldrT="[Texto]"/>
      <dgm:spPr/>
      <dgm:t>
        <a:bodyPr/>
        <a:lstStyle/>
        <a:p>
          <a:endParaRPr lang="pt-BR" i="1" dirty="0" smtClean="0"/>
        </a:p>
        <a:p>
          <a:r>
            <a:rPr lang="pt-BR" i="1" dirty="0" err="1" smtClean="0"/>
            <a:t>On</a:t>
          </a:r>
          <a:r>
            <a:rPr lang="pt-BR" i="1" dirty="0" smtClean="0"/>
            <a:t> </a:t>
          </a:r>
          <a:r>
            <a:rPr lang="pt-BR" i="1" dirty="0" err="1" smtClean="0"/>
            <a:t>line</a:t>
          </a:r>
          <a:endParaRPr lang="pt-BR" i="1" dirty="0"/>
        </a:p>
      </dgm:t>
    </dgm:pt>
    <dgm:pt modelId="{B59A8C09-B71F-4ACD-8361-0FEB2145FB74}" type="parTrans" cxnId="{D683D216-70D9-4D8D-8E2A-58A33F139CE0}">
      <dgm:prSet/>
      <dgm:spPr/>
      <dgm:t>
        <a:bodyPr/>
        <a:lstStyle/>
        <a:p>
          <a:endParaRPr lang="pt-BR"/>
        </a:p>
      </dgm:t>
    </dgm:pt>
    <dgm:pt modelId="{6BC0325F-98A4-4549-ACFE-4C6AF58566BA}" type="sibTrans" cxnId="{D683D216-70D9-4D8D-8E2A-58A33F139CE0}">
      <dgm:prSet/>
      <dgm:spPr/>
      <dgm:t>
        <a:bodyPr/>
        <a:lstStyle/>
        <a:p>
          <a:endParaRPr lang="pt-BR"/>
        </a:p>
      </dgm:t>
    </dgm:pt>
    <dgm:pt modelId="{7A3C3662-1E0E-4E6F-A638-F2468794228D}">
      <dgm:prSet phldrT="[Texto]"/>
      <dgm:spPr/>
      <dgm:t>
        <a:bodyPr/>
        <a:lstStyle/>
        <a:p>
          <a:endParaRPr lang="pt-BR" dirty="0" smtClean="0"/>
        </a:p>
        <a:p>
          <a:r>
            <a:rPr lang="pt-BR" dirty="0" smtClean="0"/>
            <a:t>Contabilidade</a:t>
          </a:r>
          <a:endParaRPr lang="pt-BR" dirty="0"/>
        </a:p>
      </dgm:t>
    </dgm:pt>
    <dgm:pt modelId="{402603CE-0052-4B44-ACCE-77B9AF346D62}" type="parTrans" cxnId="{83B0C69D-C017-4FB8-8D0D-1D498427E9DE}">
      <dgm:prSet/>
      <dgm:spPr/>
      <dgm:t>
        <a:bodyPr/>
        <a:lstStyle/>
        <a:p>
          <a:endParaRPr lang="pt-BR"/>
        </a:p>
      </dgm:t>
    </dgm:pt>
    <dgm:pt modelId="{EC501069-44A3-42EC-A618-D152DABA15A6}" type="sibTrans" cxnId="{83B0C69D-C017-4FB8-8D0D-1D498427E9DE}">
      <dgm:prSet/>
      <dgm:spPr/>
      <dgm:t>
        <a:bodyPr/>
        <a:lstStyle/>
        <a:p>
          <a:endParaRPr lang="pt-BR"/>
        </a:p>
      </dgm:t>
    </dgm:pt>
    <dgm:pt modelId="{7F638D58-9073-4D25-BA4F-691C9F566753}" type="pres">
      <dgm:prSet presAssocID="{A0598122-E602-4421-8958-60E54C754241}" presName="Name0" presStyleCnt="0">
        <dgm:presLayoutVars>
          <dgm:dir/>
          <dgm:resizeHandles val="exact"/>
        </dgm:presLayoutVars>
      </dgm:prSet>
      <dgm:spPr/>
    </dgm:pt>
    <dgm:pt modelId="{0786251F-7025-4B4F-AD44-9DF593DB115A}" type="pres">
      <dgm:prSet presAssocID="{A0598122-E602-4421-8958-60E54C754241}" presName="fgShape" presStyleLbl="fgShp" presStyleIdx="0" presStyleCnt="1" custLinFactNeighborX="-306" custLinFactNeighborY="-5368"/>
      <dgm:spPr/>
    </dgm:pt>
    <dgm:pt modelId="{0C920917-1E8F-430D-A4FA-FE95FB80C07D}" type="pres">
      <dgm:prSet presAssocID="{A0598122-E602-4421-8958-60E54C754241}" presName="linComp" presStyleCnt="0"/>
      <dgm:spPr/>
    </dgm:pt>
    <dgm:pt modelId="{DE5B00AA-5802-463E-A347-BBD66AED4A72}" type="pres">
      <dgm:prSet presAssocID="{DF4E6F6A-F380-45F4-B4BD-FBB7CFAAF0D3}" presName="compNode" presStyleCnt="0"/>
      <dgm:spPr/>
    </dgm:pt>
    <dgm:pt modelId="{DDAA65DC-67E7-4E44-823E-7822E1BDA590}" type="pres">
      <dgm:prSet presAssocID="{DF4E6F6A-F380-45F4-B4BD-FBB7CFAAF0D3}" presName="bkgdShape" presStyleLbl="node1" presStyleIdx="0" presStyleCnt="3" custLinFactNeighborY="17444"/>
      <dgm:spPr/>
      <dgm:t>
        <a:bodyPr/>
        <a:lstStyle/>
        <a:p>
          <a:endParaRPr lang="pt-BR"/>
        </a:p>
      </dgm:t>
    </dgm:pt>
    <dgm:pt modelId="{88DDA054-6A3C-4323-AA40-E482237DF095}" type="pres">
      <dgm:prSet presAssocID="{DF4E6F6A-F380-45F4-B4BD-FBB7CFAAF0D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1F5E7C-4F9D-47DE-AD51-C3DECD60466A}" type="pres">
      <dgm:prSet presAssocID="{DF4E6F6A-F380-45F4-B4BD-FBB7CFAAF0D3}" presName="invisiNode" presStyleLbl="node1" presStyleIdx="0" presStyleCnt="3"/>
      <dgm:spPr/>
    </dgm:pt>
    <dgm:pt modelId="{BAEC6036-5EBA-4BCC-818C-3DA7EADF8FEA}" type="pres">
      <dgm:prSet presAssocID="{DF4E6F6A-F380-45F4-B4BD-FBB7CFAAF0D3}" presName="imagNode" presStyleLbl="fgImgPlace1" presStyleIdx="0" presStyleCnt="3" custScaleX="148263" custScaleY="148263" custLinFactNeighborY="206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D848A3C-1DD9-4830-AFA8-491E6A1620D6}" type="pres">
      <dgm:prSet presAssocID="{D3C529B4-50F4-4ECB-8420-5710BD3BE92B}" presName="sibTrans" presStyleLbl="sibTrans2D1" presStyleIdx="0" presStyleCnt="0"/>
      <dgm:spPr/>
      <dgm:t>
        <a:bodyPr/>
        <a:lstStyle/>
        <a:p>
          <a:endParaRPr lang="pt-BR"/>
        </a:p>
      </dgm:t>
    </dgm:pt>
    <dgm:pt modelId="{987073AC-E479-4051-BEC4-83410FAA18B7}" type="pres">
      <dgm:prSet presAssocID="{5C022D97-6F3B-419A-AD5A-6F3316BEC976}" presName="compNode" presStyleCnt="0"/>
      <dgm:spPr/>
    </dgm:pt>
    <dgm:pt modelId="{CD630B99-1799-4E4C-A2AF-5C25925DFAE8}" type="pres">
      <dgm:prSet presAssocID="{5C022D97-6F3B-419A-AD5A-6F3316BEC976}" presName="bkgdShape" presStyleLbl="node1" presStyleIdx="1" presStyleCnt="3" custLinFactNeighborX="-1291" custLinFactNeighborY="-11383"/>
      <dgm:spPr/>
      <dgm:t>
        <a:bodyPr/>
        <a:lstStyle/>
        <a:p>
          <a:endParaRPr lang="pt-BR"/>
        </a:p>
      </dgm:t>
    </dgm:pt>
    <dgm:pt modelId="{F4B6700F-2BF6-4DAB-B156-B53A5EDB736C}" type="pres">
      <dgm:prSet presAssocID="{5C022D97-6F3B-419A-AD5A-6F3316BEC97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D23351-1D44-45DF-9D6F-005FE05CD812}" type="pres">
      <dgm:prSet presAssocID="{5C022D97-6F3B-419A-AD5A-6F3316BEC976}" presName="invisiNode" presStyleLbl="node1" presStyleIdx="1" presStyleCnt="3"/>
      <dgm:spPr/>
    </dgm:pt>
    <dgm:pt modelId="{2F185D60-D0FA-40FE-8D13-E744B5C926AC}" type="pres">
      <dgm:prSet presAssocID="{5C022D97-6F3B-419A-AD5A-6F3316BEC976}" presName="imagNode" presStyleLbl="fgImgPlace1" presStyleIdx="1" presStyleCnt="3" custScaleX="148263" custScaleY="148263" custLinFactNeighborY="2062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CEAF47A-8BF9-4C6E-B68B-8E3B760A8904}" type="pres">
      <dgm:prSet presAssocID="{6BC0325F-98A4-4549-ACFE-4C6AF58566BA}" presName="sibTrans" presStyleLbl="sibTrans2D1" presStyleIdx="0" presStyleCnt="0"/>
      <dgm:spPr/>
      <dgm:t>
        <a:bodyPr/>
        <a:lstStyle/>
        <a:p>
          <a:endParaRPr lang="pt-BR"/>
        </a:p>
      </dgm:t>
    </dgm:pt>
    <dgm:pt modelId="{5C4CD27F-D632-4202-873E-48E7646C4D36}" type="pres">
      <dgm:prSet presAssocID="{7A3C3662-1E0E-4E6F-A638-F2468794228D}" presName="compNode" presStyleCnt="0"/>
      <dgm:spPr/>
    </dgm:pt>
    <dgm:pt modelId="{082F96C5-C5E9-434C-9BAB-92C559B56EB5}" type="pres">
      <dgm:prSet presAssocID="{7A3C3662-1E0E-4E6F-A638-F2468794228D}" presName="bkgdShape" presStyleLbl="node1" presStyleIdx="2" presStyleCnt="3"/>
      <dgm:spPr/>
      <dgm:t>
        <a:bodyPr/>
        <a:lstStyle/>
        <a:p>
          <a:endParaRPr lang="pt-BR"/>
        </a:p>
      </dgm:t>
    </dgm:pt>
    <dgm:pt modelId="{C68981BD-49CB-4C5E-9C24-4C017D5CBD0F}" type="pres">
      <dgm:prSet presAssocID="{7A3C3662-1E0E-4E6F-A638-F2468794228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962FA6-6EE4-4B2D-A427-D557D997E71D}" type="pres">
      <dgm:prSet presAssocID="{7A3C3662-1E0E-4E6F-A638-F2468794228D}" presName="invisiNode" presStyleLbl="node1" presStyleIdx="2" presStyleCnt="3"/>
      <dgm:spPr/>
    </dgm:pt>
    <dgm:pt modelId="{F3CF9959-C271-406A-A9FB-16BA6959E4E0}" type="pres">
      <dgm:prSet presAssocID="{7A3C3662-1E0E-4E6F-A638-F2468794228D}" presName="imagNode" presStyleLbl="fgImgPlace1" presStyleIdx="2" presStyleCnt="3" custScaleX="148263" custScaleY="148263" custLinFactNeighborY="2062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D683D216-70D9-4D8D-8E2A-58A33F139CE0}" srcId="{A0598122-E602-4421-8958-60E54C754241}" destId="{5C022D97-6F3B-419A-AD5A-6F3316BEC976}" srcOrd="1" destOrd="0" parTransId="{B59A8C09-B71F-4ACD-8361-0FEB2145FB74}" sibTransId="{6BC0325F-98A4-4549-ACFE-4C6AF58566BA}"/>
    <dgm:cxn modelId="{1286A958-E118-4135-AE0F-917990EB1A56}" type="presOf" srcId="{6BC0325F-98A4-4549-ACFE-4C6AF58566BA}" destId="{5CEAF47A-8BF9-4C6E-B68B-8E3B760A8904}" srcOrd="0" destOrd="0" presId="urn:microsoft.com/office/officeart/2005/8/layout/hList7"/>
    <dgm:cxn modelId="{B8807052-EB64-41BF-AA5B-43DB53982BE1}" type="presOf" srcId="{5C022D97-6F3B-419A-AD5A-6F3316BEC976}" destId="{F4B6700F-2BF6-4DAB-B156-B53A5EDB736C}" srcOrd="1" destOrd="0" presId="urn:microsoft.com/office/officeart/2005/8/layout/hList7"/>
    <dgm:cxn modelId="{83B0C69D-C017-4FB8-8D0D-1D498427E9DE}" srcId="{A0598122-E602-4421-8958-60E54C754241}" destId="{7A3C3662-1E0E-4E6F-A638-F2468794228D}" srcOrd="2" destOrd="0" parTransId="{402603CE-0052-4B44-ACCE-77B9AF346D62}" sibTransId="{EC501069-44A3-42EC-A618-D152DABA15A6}"/>
    <dgm:cxn modelId="{BF63BF74-4EDA-43DA-BECB-FFAC5E7B82FA}" type="presOf" srcId="{DF4E6F6A-F380-45F4-B4BD-FBB7CFAAF0D3}" destId="{88DDA054-6A3C-4323-AA40-E482237DF095}" srcOrd="1" destOrd="0" presId="urn:microsoft.com/office/officeart/2005/8/layout/hList7"/>
    <dgm:cxn modelId="{8EACBA1C-3FD9-4FCA-9556-1DCDB2898861}" type="presOf" srcId="{7A3C3662-1E0E-4E6F-A638-F2468794228D}" destId="{C68981BD-49CB-4C5E-9C24-4C017D5CBD0F}" srcOrd="1" destOrd="0" presId="urn:microsoft.com/office/officeart/2005/8/layout/hList7"/>
    <dgm:cxn modelId="{862C5BF5-89CF-4F79-A7F8-8FD3E4A93FD7}" type="presOf" srcId="{7A3C3662-1E0E-4E6F-A638-F2468794228D}" destId="{082F96C5-C5E9-434C-9BAB-92C559B56EB5}" srcOrd="0" destOrd="0" presId="urn:microsoft.com/office/officeart/2005/8/layout/hList7"/>
    <dgm:cxn modelId="{2A7CB05D-C729-46EA-9E5C-35B951C79E7A}" type="presOf" srcId="{5C022D97-6F3B-419A-AD5A-6F3316BEC976}" destId="{CD630B99-1799-4E4C-A2AF-5C25925DFAE8}" srcOrd="0" destOrd="0" presId="urn:microsoft.com/office/officeart/2005/8/layout/hList7"/>
    <dgm:cxn modelId="{56059C16-92F3-4976-86B3-2C07DEE2DC30}" type="presOf" srcId="{D3C529B4-50F4-4ECB-8420-5710BD3BE92B}" destId="{FD848A3C-1DD9-4830-AFA8-491E6A1620D6}" srcOrd="0" destOrd="0" presId="urn:microsoft.com/office/officeart/2005/8/layout/hList7"/>
    <dgm:cxn modelId="{C67527EF-355F-4E53-BB67-C88952294374}" srcId="{A0598122-E602-4421-8958-60E54C754241}" destId="{DF4E6F6A-F380-45F4-B4BD-FBB7CFAAF0D3}" srcOrd="0" destOrd="0" parTransId="{8739E194-629E-493B-9966-C139E7358F67}" sibTransId="{D3C529B4-50F4-4ECB-8420-5710BD3BE92B}"/>
    <dgm:cxn modelId="{969A4647-4297-4B95-8C1B-9484F90460CB}" type="presOf" srcId="{A0598122-E602-4421-8958-60E54C754241}" destId="{7F638D58-9073-4D25-BA4F-691C9F566753}" srcOrd="0" destOrd="0" presId="urn:microsoft.com/office/officeart/2005/8/layout/hList7"/>
    <dgm:cxn modelId="{996996C5-A132-4C47-BDF2-653406772658}" type="presOf" srcId="{DF4E6F6A-F380-45F4-B4BD-FBB7CFAAF0D3}" destId="{DDAA65DC-67E7-4E44-823E-7822E1BDA590}" srcOrd="0" destOrd="0" presId="urn:microsoft.com/office/officeart/2005/8/layout/hList7"/>
    <dgm:cxn modelId="{DA9C04D0-82D5-4DD6-8BBE-F7F85EC58D44}" type="presParOf" srcId="{7F638D58-9073-4D25-BA4F-691C9F566753}" destId="{0786251F-7025-4B4F-AD44-9DF593DB115A}" srcOrd="0" destOrd="0" presId="urn:microsoft.com/office/officeart/2005/8/layout/hList7"/>
    <dgm:cxn modelId="{71A464E6-ED28-4AC2-9E85-C115AC28A6E6}" type="presParOf" srcId="{7F638D58-9073-4D25-BA4F-691C9F566753}" destId="{0C920917-1E8F-430D-A4FA-FE95FB80C07D}" srcOrd="1" destOrd="0" presId="urn:microsoft.com/office/officeart/2005/8/layout/hList7"/>
    <dgm:cxn modelId="{68FFE15E-C191-440D-9AA0-B54E0BC5CF1C}" type="presParOf" srcId="{0C920917-1E8F-430D-A4FA-FE95FB80C07D}" destId="{DE5B00AA-5802-463E-A347-BBD66AED4A72}" srcOrd="0" destOrd="0" presId="urn:microsoft.com/office/officeart/2005/8/layout/hList7"/>
    <dgm:cxn modelId="{3F2D7879-681D-437D-9C7E-DC473A9F03AC}" type="presParOf" srcId="{DE5B00AA-5802-463E-A347-BBD66AED4A72}" destId="{DDAA65DC-67E7-4E44-823E-7822E1BDA590}" srcOrd="0" destOrd="0" presId="urn:microsoft.com/office/officeart/2005/8/layout/hList7"/>
    <dgm:cxn modelId="{C10FEFD0-AA72-4C48-A7A7-6C711AE28505}" type="presParOf" srcId="{DE5B00AA-5802-463E-A347-BBD66AED4A72}" destId="{88DDA054-6A3C-4323-AA40-E482237DF095}" srcOrd="1" destOrd="0" presId="urn:microsoft.com/office/officeart/2005/8/layout/hList7"/>
    <dgm:cxn modelId="{0650496B-3465-428B-98C9-D8D67E9901C9}" type="presParOf" srcId="{DE5B00AA-5802-463E-A347-BBD66AED4A72}" destId="{011F5E7C-4F9D-47DE-AD51-C3DECD60466A}" srcOrd="2" destOrd="0" presId="urn:microsoft.com/office/officeart/2005/8/layout/hList7"/>
    <dgm:cxn modelId="{484703CE-513B-432F-B96E-8E1FEFFC7399}" type="presParOf" srcId="{DE5B00AA-5802-463E-A347-BBD66AED4A72}" destId="{BAEC6036-5EBA-4BCC-818C-3DA7EADF8FEA}" srcOrd="3" destOrd="0" presId="urn:microsoft.com/office/officeart/2005/8/layout/hList7"/>
    <dgm:cxn modelId="{703C406E-C65E-4EED-822B-151D1D2615F7}" type="presParOf" srcId="{0C920917-1E8F-430D-A4FA-FE95FB80C07D}" destId="{FD848A3C-1DD9-4830-AFA8-491E6A1620D6}" srcOrd="1" destOrd="0" presId="urn:microsoft.com/office/officeart/2005/8/layout/hList7"/>
    <dgm:cxn modelId="{648C75A6-77A2-4CB7-9AEB-8B60E1C7CFFE}" type="presParOf" srcId="{0C920917-1E8F-430D-A4FA-FE95FB80C07D}" destId="{987073AC-E479-4051-BEC4-83410FAA18B7}" srcOrd="2" destOrd="0" presId="urn:microsoft.com/office/officeart/2005/8/layout/hList7"/>
    <dgm:cxn modelId="{560EB6F7-5D37-48F8-927E-3368021C074D}" type="presParOf" srcId="{987073AC-E479-4051-BEC4-83410FAA18B7}" destId="{CD630B99-1799-4E4C-A2AF-5C25925DFAE8}" srcOrd="0" destOrd="0" presId="urn:microsoft.com/office/officeart/2005/8/layout/hList7"/>
    <dgm:cxn modelId="{CBB14045-98B7-4E11-9FF8-B6273E68B497}" type="presParOf" srcId="{987073AC-E479-4051-BEC4-83410FAA18B7}" destId="{F4B6700F-2BF6-4DAB-B156-B53A5EDB736C}" srcOrd="1" destOrd="0" presId="urn:microsoft.com/office/officeart/2005/8/layout/hList7"/>
    <dgm:cxn modelId="{BA8DEF0F-AC66-4F3A-AF82-90F81B0404B1}" type="presParOf" srcId="{987073AC-E479-4051-BEC4-83410FAA18B7}" destId="{71D23351-1D44-45DF-9D6F-005FE05CD812}" srcOrd="2" destOrd="0" presId="urn:microsoft.com/office/officeart/2005/8/layout/hList7"/>
    <dgm:cxn modelId="{24E6AA99-B9ED-43DE-8D9A-0F9846D02966}" type="presParOf" srcId="{987073AC-E479-4051-BEC4-83410FAA18B7}" destId="{2F185D60-D0FA-40FE-8D13-E744B5C926AC}" srcOrd="3" destOrd="0" presId="urn:microsoft.com/office/officeart/2005/8/layout/hList7"/>
    <dgm:cxn modelId="{D065A3B0-DA69-441E-B552-07B73A6EC4BC}" type="presParOf" srcId="{0C920917-1E8F-430D-A4FA-FE95FB80C07D}" destId="{5CEAF47A-8BF9-4C6E-B68B-8E3B760A8904}" srcOrd="3" destOrd="0" presId="urn:microsoft.com/office/officeart/2005/8/layout/hList7"/>
    <dgm:cxn modelId="{1DB26218-AA63-4CF7-8704-3F6E4C94A8F7}" type="presParOf" srcId="{0C920917-1E8F-430D-A4FA-FE95FB80C07D}" destId="{5C4CD27F-D632-4202-873E-48E7646C4D36}" srcOrd="4" destOrd="0" presId="urn:microsoft.com/office/officeart/2005/8/layout/hList7"/>
    <dgm:cxn modelId="{9D20F4E4-18C8-498F-AD69-D94F3A0043E9}" type="presParOf" srcId="{5C4CD27F-D632-4202-873E-48E7646C4D36}" destId="{082F96C5-C5E9-434C-9BAB-92C559B56EB5}" srcOrd="0" destOrd="0" presId="urn:microsoft.com/office/officeart/2005/8/layout/hList7"/>
    <dgm:cxn modelId="{9E9F9DB7-7FC8-4F96-988A-160A0A310282}" type="presParOf" srcId="{5C4CD27F-D632-4202-873E-48E7646C4D36}" destId="{C68981BD-49CB-4C5E-9C24-4C017D5CBD0F}" srcOrd="1" destOrd="0" presId="urn:microsoft.com/office/officeart/2005/8/layout/hList7"/>
    <dgm:cxn modelId="{BCF2AA1D-A30E-4763-BC9D-436C799F8E45}" type="presParOf" srcId="{5C4CD27F-D632-4202-873E-48E7646C4D36}" destId="{8B962FA6-6EE4-4B2D-A427-D557D997E71D}" srcOrd="2" destOrd="0" presId="urn:microsoft.com/office/officeart/2005/8/layout/hList7"/>
    <dgm:cxn modelId="{0BC89789-E702-4846-94AC-28AD024BA577}" type="presParOf" srcId="{5C4CD27F-D632-4202-873E-48E7646C4D36}" destId="{F3CF9959-C271-406A-A9FB-16BA6959E4E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572C50-C195-4EA2-9087-3FB09751E1DC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883720-3710-4D3F-9381-2A937A49925D}">
      <dgm:prSet phldrT="[Texto]"/>
      <dgm:spPr/>
      <dgm:t>
        <a:bodyPr/>
        <a:lstStyle/>
        <a:p>
          <a:r>
            <a:rPr lang="pt-BR" dirty="0" smtClean="0"/>
            <a:t>Encargos de Operadores Privados (por adesão)</a:t>
          </a:r>
          <a:endParaRPr lang="pt-BR" dirty="0"/>
        </a:p>
      </dgm:t>
    </dgm:pt>
    <dgm:pt modelId="{4E2CAD4E-8F08-4E67-B56A-EA2B89A57C92}" type="parTrans" cxnId="{11DBCBF0-C780-4A20-BC2F-0E7BFBF5E693}">
      <dgm:prSet/>
      <dgm:spPr/>
      <dgm:t>
        <a:bodyPr/>
        <a:lstStyle/>
        <a:p>
          <a:endParaRPr lang="pt-BR"/>
        </a:p>
      </dgm:t>
    </dgm:pt>
    <dgm:pt modelId="{8CED6208-916D-448B-8CAC-0B399893B7CB}" type="sibTrans" cxnId="{11DBCBF0-C780-4A20-BC2F-0E7BFBF5E693}">
      <dgm:prSet/>
      <dgm:spPr/>
      <dgm:t>
        <a:bodyPr/>
        <a:lstStyle/>
        <a:p>
          <a:endParaRPr lang="pt-BR"/>
        </a:p>
      </dgm:t>
    </dgm:pt>
    <dgm:pt modelId="{017A2682-0D35-4388-9204-6A571D4228E5}">
      <dgm:prSet phldrT="[Texto]"/>
      <dgm:spPr/>
      <dgm:t>
        <a:bodyPr/>
        <a:lstStyle/>
        <a:p>
          <a:r>
            <a:rPr lang="pt-BR" dirty="0" smtClean="0"/>
            <a:t>Armazém</a:t>
          </a:r>
          <a:endParaRPr lang="pt-BR" dirty="0"/>
        </a:p>
      </dgm:t>
    </dgm:pt>
    <dgm:pt modelId="{8322287F-DEFA-41F7-BF54-207A7D004366}" type="parTrans" cxnId="{C560C42D-8DFA-4F3C-891E-CF2A5EB60BF5}">
      <dgm:prSet/>
      <dgm:spPr/>
      <dgm:t>
        <a:bodyPr/>
        <a:lstStyle/>
        <a:p>
          <a:endParaRPr lang="pt-BR"/>
        </a:p>
      </dgm:t>
    </dgm:pt>
    <dgm:pt modelId="{0C58D163-7606-44E0-9F08-E0E55B162F3D}" type="sibTrans" cxnId="{C560C42D-8DFA-4F3C-891E-CF2A5EB60BF5}">
      <dgm:prSet/>
      <dgm:spPr/>
      <dgm:t>
        <a:bodyPr/>
        <a:lstStyle/>
        <a:p>
          <a:endParaRPr lang="pt-BR"/>
        </a:p>
      </dgm:t>
    </dgm:pt>
    <dgm:pt modelId="{BC5459FC-FA2F-41F8-A169-330B1D45764D}">
      <dgm:prSet phldrT="[Texto]"/>
      <dgm:spPr/>
      <dgm:t>
        <a:bodyPr/>
        <a:lstStyle/>
        <a:p>
          <a:r>
            <a:rPr lang="pt-BR" dirty="0" smtClean="0"/>
            <a:t>Despachante</a:t>
          </a:r>
          <a:endParaRPr lang="pt-BR" dirty="0"/>
        </a:p>
      </dgm:t>
    </dgm:pt>
    <dgm:pt modelId="{25BFC5C6-A373-4862-80C0-2C0E3D35CF65}" type="parTrans" cxnId="{F65ACD8A-2A14-4330-AF1B-8B4D49D29FA6}">
      <dgm:prSet/>
      <dgm:spPr/>
      <dgm:t>
        <a:bodyPr/>
        <a:lstStyle/>
        <a:p>
          <a:endParaRPr lang="pt-BR"/>
        </a:p>
      </dgm:t>
    </dgm:pt>
    <dgm:pt modelId="{871DA237-4262-4C51-AED3-5220D10225E4}" type="sibTrans" cxnId="{F65ACD8A-2A14-4330-AF1B-8B4D49D29FA6}">
      <dgm:prSet/>
      <dgm:spPr/>
      <dgm:t>
        <a:bodyPr/>
        <a:lstStyle/>
        <a:p>
          <a:endParaRPr lang="pt-BR"/>
        </a:p>
      </dgm:t>
    </dgm:pt>
    <dgm:pt modelId="{AB3AA6E7-27EB-42BD-94EA-7A5BAD0E5EED}">
      <dgm:prSet phldrT="[Texto]"/>
      <dgm:spPr/>
      <dgm:t>
        <a:bodyPr/>
        <a:lstStyle/>
        <a:p>
          <a:r>
            <a:rPr lang="pt-BR" dirty="0" smtClean="0"/>
            <a:t>Taxas de licenciamento  e de inspeção de Órgãos Anuentes</a:t>
          </a:r>
          <a:endParaRPr lang="pt-BR" dirty="0"/>
        </a:p>
      </dgm:t>
    </dgm:pt>
    <dgm:pt modelId="{F1DC7439-83F3-429D-9B1B-3C8ECC934349}" type="parTrans" cxnId="{EC0D1030-BA2F-4131-9372-C6169D8CAAB5}">
      <dgm:prSet/>
      <dgm:spPr/>
      <dgm:t>
        <a:bodyPr/>
        <a:lstStyle/>
        <a:p>
          <a:endParaRPr lang="pt-BR"/>
        </a:p>
      </dgm:t>
    </dgm:pt>
    <dgm:pt modelId="{883FD710-8826-41CB-938F-15CBA2A98E7E}" type="sibTrans" cxnId="{EC0D1030-BA2F-4131-9372-C6169D8CAAB5}">
      <dgm:prSet/>
      <dgm:spPr/>
      <dgm:t>
        <a:bodyPr/>
        <a:lstStyle/>
        <a:p>
          <a:endParaRPr lang="pt-BR"/>
        </a:p>
      </dgm:t>
    </dgm:pt>
    <dgm:pt modelId="{C444F0B1-ABFF-4546-9B53-2AA1A33F459A}">
      <dgm:prSet phldrT="[Texto]"/>
      <dgm:spPr/>
      <dgm:t>
        <a:bodyPr/>
        <a:lstStyle/>
        <a:p>
          <a:r>
            <a:rPr lang="pt-BR" dirty="0" smtClean="0"/>
            <a:t>Anvisa</a:t>
          </a:r>
          <a:endParaRPr lang="pt-BR" dirty="0"/>
        </a:p>
      </dgm:t>
    </dgm:pt>
    <dgm:pt modelId="{679CDE4D-9B8E-4CAD-A163-29F6A50D318E}" type="parTrans" cxnId="{4E1BE08F-131F-45F8-A971-08EB518A9B2E}">
      <dgm:prSet/>
      <dgm:spPr/>
      <dgm:t>
        <a:bodyPr/>
        <a:lstStyle/>
        <a:p>
          <a:endParaRPr lang="pt-BR"/>
        </a:p>
      </dgm:t>
    </dgm:pt>
    <dgm:pt modelId="{46DDB724-B638-46DF-BFC2-9485EBCD9C6E}" type="sibTrans" cxnId="{4E1BE08F-131F-45F8-A971-08EB518A9B2E}">
      <dgm:prSet/>
      <dgm:spPr/>
      <dgm:t>
        <a:bodyPr/>
        <a:lstStyle/>
        <a:p>
          <a:endParaRPr lang="pt-BR"/>
        </a:p>
      </dgm:t>
    </dgm:pt>
    <dgm:pt modelId="{08112B81-EB73-4D77-9D79-F5A88644B169}">
      <dgm:prSet phldrT="[Texto]"/>
      <dgm:spPr/>
      <dgm:t>
        <a:bodyPr/>
        <a:lstStyle/>
        <a:p>
          <a:r>
            <a:rPr lang="pt-BR" dirty="0" err="1" smtClean="0"/>
            <a:t>Vigiagro</a:t>
          </a:r>
          <a:endParaRPr lang="pt-BR" dirty="0" smtClean="0"/>
        </a:p>
      </dgm:t>
    </dgm:pt>
    <dgm:pt modelId="{56C60624-FA15-4C25-B2CA-B845B1BCE2D6}" type="parTrans" cxnId="{F8DA4CBD-A851-4196-9EFE-F908CCDF89A9}">
      <dgm:prSet/>
      <dgm:spPr/>
      <dgm:t>
        <a:bodyPr/>
        <a:lstStyle/>
        <a:p>
          <a:endParaRPr lang="pt-BR"/>
        </a:p>
      </dgm:t>
    </dgm:pt>
    <dgm:pt modelId="{80545AFD-225E-4D4C-8D58-8F998B3C19A0}" type="sibTrans" cxnId="{F8DA4CBD-A851-4196-9EFE-F908CCDF89A9}">
      <dgm:prSet/>
      <dgm:spPr/>
      <dgm:t>
        <a:bodyPr/>
        <a:lstStyle/>
        <a:p>
          <a:endParaRPr lang="pt-BR"/>
        </a:p>
      </dgm:t>
    </dgm:pt>
    <dgm:pt modelId="{3EBAFD52-55A2-4684-A792-C397750F69D1}">
      <dgm:prSet phldrT="[Texto]"/>
      <dgm:spPr/>
      <dgm:t>
        <a:bodyPr/>
        <a:lstStyle/>
        <a:p>
          <a:r>
            <a:rPr lang="pt-BR" dirty="0" smtClean="0"/>
            <a:t>Pagamento Tributos</a:t>
          </a:r>
          <a:endParaRPr lang="pt-BR" dirty="0"/>
        </a:p>
      </dgm:t>
    </dgm:pt>
    <dgm:pt modelId="{B7783386-B2F9-483F-9680-9BB5D1164DAD}" type="parTrans" cxnId="{BC4AA38C-2D54-4640-885A-922219B4C8AC}">
      <dgm:prSet/>
      <dgm:spPr/>
      <dgm:t>
        <a:bodyPr/>
        <a:lstStyle/>
        <a:p>
          <a:endParaRPr lang="pt-BR"/>
        </a:p>
      </dgm:t>
    </dgm:pt>
    <dgm:pt modelId="{DD237B5A-329A-4423-ACF8-0EC1D8280864}" type="sibTrans" cxnId="{BC4AA38C-2D54-4640-885A-922219B4C8AC}">
      <dgm:prSet/>
      <dgm:spPr/>
      <dgm:t>
        <a:bodyPr/>
        <a:lstStyle/>
        <a:p>
          <a:endParaRPr lang="pt-BR"/>
        </a:p>
      </dgm:t>
    </dgm:pt>
    <dgm:pt modelId="{F1705312-56F3-4C76-8436-21B60F562B47}">
      <dgm:prSet phldrT="[Texto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Federais: II, IPI, Confins, PIS, AFRRM, Multas, </a:t>
          </a:r>
          <a:r>
            <a:rPr lang="pt-BR" dirty="0" err="1" smtClean="0">
              <a:solidFill>
                <a:schemeClr val="bg1"/>
              </a:solidFill>
            </a:rPr>
            <a:t>etc</a:t>
          </a:r>
          <a:endParaRPr lang="pt-BR" dirty="0">
            <a:solidFill>
              <a:schemeClr val="bg1"/>
            </a:solidFill>
          </a:endParaRPr>
        </a:p>
      </dgm:t>
    </dgm:pt>
    <dgm:pt modelId="{6227089C-A6ED-4345-BCB0-96F2C39E6967}" type="parTrans" cxnId="{E69A0725-1548-41A4-834E-8B91281BE7DC}">
      <dgm:prSet/>
      <dgm:spPr/>
      <dgm:t>
        <a:bodyPr/>
        <a:lstStyle/>
        <a:p>
          <a:endParaRPr lang="pt-BR"/>
        </a:p>
      </dgm:t>
    </dgm:pt>
    <dgm:pt modelId="{E1321180-7177-4C86-9C4D-F37975E672EC}" type="sibTrans" cxnId="{E69A0725-1548-41A4-834E-8B91281BE7DC}">
      <dgm:prSet/>
      <dgm:spPr/>
      <dgm:t>
        <a:bodyPr/>
        <a:lstStyle/>
        <a:p>
          <a:endParaRPr lang="pt-BR"/>
        </a:p>
      </dgm:t>
    </dgm:pt>
    <dgm:pt modelId="{E5E1D004-894D-4434-8E20-FFF2099950D7}">
      <dgm:prSet phldrT="[Texto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BR" dirty="0" smtClean="0"/>
            <a:t>Estadual: ICMS, liberação de carga desonerada.</a:t>
          </a:r>
          <a:endParaRPr lang="pt-BR" dirty="0"/>
        </a:p>
      </dgm:t>
    </dgm:pt>
    <dgm:pt modelId="{BE58E9C9-ACB4-4ED6-BE21-F54EC65C342A}" type="parTrans" cxnId="{FD865D2F-961D-4162-8BCE-1576740EAFD1}">
      <dgm:prSet/>
      <dgm:spPr/>
      <dgm:t>
        <a:bodyPr/>
        <a:lstStyle/>
        <a:p>
          <a:endParaRPr lang="pt-BR"/>
        </a:p>
      </dgm:t>
    </dgm:pt>
    <dgm:pt modelId="{59CA5EB2-BD5B-4D5D-9E21-2FE7168A92F0}" type="sibTrans" cxnId="{FD865D2F-961D-4162-8BCE-1576740EAFD1}">
      <dgm:prSet/>
      <dgm:spPr/>
      <dgm:t>
        <a:bodyPr/>
        <a:lstStyle/>
        <a:p>
          <a:endParaRPr lang="pt-BR"/>
        </a:p>
      </dgm:t>
    </dgm:pt>
    <dgm:pt modelId="{1BDE29D2-9DB8-4077-B35A-22AAE11D784E}">
      <dgm:prSet phldrT="[Texto]"/>
      <dgm:spPr/>
      <dgm:t>
        <a:bodyPr/>
        <a:lstStyle/>
        <a:p>
          <a:r>
            <a:rPr lang="pt-BR" dirty="0" smtClean="0"/>
            <a:t>Infraero</a:t>
          </a:r>
          <a:endParaRPr lang="pt-BR" dirty="0"/>
        </a:p>
      </dgm:t>
    </dgm:pt>
    <dgm:pt modelId="{87D3DAA0-CDE7-4D85-BC83-91A070B3CD3B}" type="parTrans" cxnId="{E9CB9A8F-B2FA-423C-9179-25717E9BB36B}">
      <dgm:prSet/>
      <dgm:spPr/>
      <dgm:t>
        <a:bodyPr/>
        <a:lstStyle/>
        <a:p>
          <a:endParaRPr lang="pt-BR"/>
        </a:p>
      </dgm:t>
    </dgm:pt>
    <dgm:pt modelId="{14C15B7E-6FF8-47CC-B760-E8C59F7E004D}" type="sibTrans" cxnId="{E9CB9A8F-B2FA-423C-9179-25717E9BB36B}">
      <dgm:prSet/>
      <dgm:spPr/>
      <dgm:t>
        <a:bodyPr/>
        <a:lstStyle/>
        <a:p>
          <a:endParaRPr lang="pt-BR"/>
        </a:p>
      </dgm:t>
    </dgm:pt>
    <dgm:pt modelId="{557DE218-3443-4C00-8975-AE2B66DD6C19}">
      <dgm:prSet phldrT="[Texto]"/>
      <dgm:spPr/>
      <dgm:t>
        <a:bodyPr/>
        <a:lstStyle/>
        <a:p>
          <a:r>
            <a:rPr lang="pt-BR" dirty="0" smtClean="0"/>
            <a:t>Agente de Carga</a:t>
          </a:r>
          <a:endParaRPr lang="pt-BR" dirty="0"/>
        </a:p>
      </dgm:t>
    </dgm:pt>
    <dgm:pt modelId="{0FB05698-0B01-4914-974E-FBFCD9EA717E}" type="parTrans" cxnId="{969659D3-A618-4A86-924E-2C6918736208}">
      <dgm:prSet/>
      <dgm:spPr/>
      <dgm:t>
        <a:bodyPr/>
        <a:lstStyle/>
        <a:p>
          <a:endParaRPr lang="pt-BR"/>
        </a:p>
      </dgm:t>
    </dgm:pt>
    <dgm:pt modelId="{23A4C81D-8B45-4A25-AE0C-03873130D2E0}" type="sibTrans" cxnId="{969659D3-A618-4A86-924E-2C6918736208}">
      <dgm:prSet/>
      <dgm:spPr/>
      <dgm:t>
        <a:bodyPr/>
        <a:lstStyle/>
        <a:p>
          <a:endParaRPr lang="pt-BR"/>
        </a:p>
      </dgm:t>
    </dgm:pt>
    <dgm:pt modelId="{69E18C9A-A4CD-4266-B31F-F1DC03D3D14F}">
      <dgm:prSet phldrT="[Texto]"/>
      <dgm:spPr/>
      <dgm:t>
        <a:bodyPr/>
        <a:lstStyle/>
        <a:p>
          <a:r>
            <a:rPr lang="pt-BR" dirty="0" smtClean="0"/>
            <a:t>Transportador</a:t>
          </a:r>
          <a:endParaRPr lang="pt-BR" dirty="0"/>
        </a:p>
      </dgm:t>
    </dgm:pt>
    <dgm:pt modelId="{EEA78C9C-DAA7-439D-BC70-6A22592FC0A5}" type="parTrans" cxnId="{27E10357-2680-4CA7-AE27-D3BC25FAB949}">
      <dgm:prSet/>
      <dgm:spPr/>
      <dgm:t>
        <a:bodyPr/>
        <a:lstStyle/>
        <a:p>
          <a:endParaRPr lang="pt-BR"/>
        </a:p>
      </dgm:t>
    </dgm:pt>
    <dgm:pt modelId="{6CCD85EC-8CD0-4547-933F-20F02AEE2FEC}" type="sibTrans" cxnId="{27E10357-2680-4CA7-AE27-D3BC25FAB949}">
      <dgm:prSet/>
      <dgm:spPr/>
      <dgm:t>
        <a:bodyPr/>
        <a:lstStyle/>
        <a:p>
          <a:endParaRPr lang="pt-BR"/>
        </a:p>
      </dgm:t>
    </dgm:pt>
    <dgm:pt modelId="{63416C2F-6965-4AC2-8F2E-48C516F50A56}">
      <dgm:prSet phldrT="[Texto]"/>
      <dgm:spPr/>
      <dgm:t>
        <a:bodyPr/>
        <a:lstStyle/>
        <a:p>
          <a:r>
            <a:rPr lang="pt-BR" dirty="0" smtClean="0"/>
            <a:t>Outros</a:t>
          </a:r>
          <a:endParaRPr lang="pt-BR" dirty="0"/>
        </a:p>
      </dgm:t>
    </dgm:pt>
    <dgm:pt modelId="{93814AFD-3D2D-4810-A7AB-07A07A053F44}" type="parTrans" cxnId="{4D62E6A1-F4E4-448A-B824-0418AA2F5EDD}">
      <dgm:prSet/>
      <dgm:spPr/>
      <dgm:t>
        <a:bodyPr/>
        <a:lstStyle/>
        <a:p>
          <a:endParaRPr lang="pt-BR"/>
        </a:p>
      </dgm:t>
    </dgm:pt>
    <dgm:pt modelId="{C584F4FB-FAE8-4445-8633-E5EEF6A3EDC3}" type="sibTrans" cxnId="{4D62E6A1-F4E4-448A-B824-0418AA2F5EDD}">
      <dgm:prSet/>
      <dgm:spPr/>
      <dgm:t>
        <a:bodyPr/>
        <a:lstStyle/>
        <a:p>
          <a:endParaRPr lang="pt-BR"/>
        </a:p>
      </dgm:t>
    </dgm:pt>
    <dgm:pt modelId="{C5D05B8D-491D-4902-A5F3-201363FB598A}">
      <dgm:prSet phldrT="[Texto]"/>
      <dgm:spPr/>
      <dgm:t>
        <a:bodyPr/>
        <a:lstStyle/>
        <a:p>
          <a:r>
            <a:rPr lang="pt-BR" dirty="0" smtClean="0"/>
            <a:t>Exército</a:t>
          </a:r>
        </a:p>
      </dgm:t>
    </dgm:pt>
    <dgm:pt modelId="{A7BB3CE1-7532-4ECF-B70D-9D195028EE60}" type="parTrans" cxnId="{A54799A8-4EE2-48FB-A9C9-029E1038459D}">
      <dgm:prSet/>
      <dgm:spPr/>
      <dgm:t>
        <a:bodyPr/>
        <a:lstStyle/>
        <a:p>
          <a:endParaRPr lang="pt-BR"/>
        </a:p>
      </dgm:t>
    </dgm:pt>
    <dgm:pt modelId="{F4016A33-43CF-4CA4-9463-33DD78F2B8FB}" type="sibTrans" cxnId="{A54799A8-4EE2-48FB-A9C9-029E1038459D}">
      <dgm:prSet/>
      <dgm:spPr/>
      <dgm:t>
        <a:bodyPr/>
        <a:lstStyle/>
        <a:p>
          <a:endParaRPr lang="pt-BR"/>
        </a:p>
      </dgm:t>
    </dgm:pt>
    <dgm:pt modelId="{C7464760-37D8-40E6-BFA1-F3D5D7943F25}">
      <dgm:prSet phldrT="[Texto]"/>
      <dgm:spPr/>
      <dgm:t>
        <a:bodyPr/>
        <a:lstStyle/>
        <a:p>
          <a:r>
            <a:rPr lang="pt-BR" dirty="0" smtClean="0"/>
            <a:t>outros</a:t>
          </a:r>
        </a:p>
      </dgm:t>
    </dgm:pt>
    <dgm:pt modelId="{4DC884EF-A693-49C0-98B2-3235EBFAC8F7}" type="parTrans" cxnId="{31574571-2D55-4EE0-9E3E-48602A6C42A5}">
      <dgm:prSet/>
      <dgm:spPr/>
      <dgm:t>
        <a:bodyPr/>
        <a:lstStyle/>
        <a:p>
          <a:endParaRPr lang="pt-BR"/>
        </a:p>
      </dgm:t>
    </dgm:pt>
    <dgm:pt modelId="{C900C67B-B4DB-46C1-AF91-53D522171748}" type="sibTrans" cxnId="{31574571-2D55-4EE0-9E3E-48602A6C42A5}">
      <dgm:prSet/>
      <dgm:spPr/>
      <dgm:t>
        <a:bodyPr/>
        <a:lstStyle/>
        <a:p>
          <a:endParaRPr lang="pt-BR"/>
        </a:p>
      </dgm:t>
    </dgm:pt>
    <dgm:pt modelId="{956A998D-A596-4751-AB53-F7A1F0BF3EE6}">
      <dgm:prSet phldrT="[Texto]"/>
      <dgm:spPr/>
      <dgm:t>
        <a:bodyPr/>
        <a:lstStyle/>
        <a:p>
          <a:r>
            <a:rPr lang="pt-BR" dirty="0" smtClean="0"/>
            <a:t>Terminal de Carga</a:t>
          </a:r>
          <a:endParaRPr lang="pt-BR" dirty="0"/>
        </a:p>
      </dgm:t>
    </dgm:pt>
    <dgm:pt modelId="{7CB18B0B-D4AE-4B57-BBB1-1256F93383C8}" type="parTrans" cxnId="{1F9B1956-4B48-4E05-844D-482198EC91DD}">
      <dgm:prSet/>
      <dgm:spPr/>
      <dgm:t>
        <a:bodyPr/>
        <a:lstStyle/>
        <a:p>
          <a:endParaRPr lang="pt-BR"/>
        </a:p>
      </dgm:t>
    </dgm:pt>
    <dgm:pt modelId="{762D6F11-5F42-4A68-AB72-7859E6D22AEA}" type="sibTrans" cxnId="{1F9B1956-4B48-4E05-844D-482198EC91DD}">
      <dgm:prSet/>
      <dgm:spPr/>
      <dgm:t>
        <a:bodyPr/>
        <a:lstStyle/>
        <a:p>
          <a:endParaRPr lang="pt-BR"/>
        </a:p>
      </dgm:t>
    </dgm:pt>
    <dgm:pt modelId="{CAF6660A-DF20-47D3-8EF2-C2979FD60C42}" type="pres">
      <dgm:prSet presAssocID="{FE572C50-C195-4EA2-9087-3FB09751E1DC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290556B-9385-45FD-9FEB-A3DFF20CB8D2}" type="pres">
      <dgm:prSet presAssocID="{FE572C50-C195-4EA2-9087-3FB09751E1DC}" presName="outerBox" presStyleCnt="0"/>
      <dgm:spPr/>
    </dgm:pt>
    <dgm:pt modelId="{9FE7F7B0-2221-46C8-8A63-A4B848E81D55}" type="pres">
      <dgm:prSet presAssocID="{FE572C50-C195-4EA2-9087-3FB09751E1DC}" presName="outerBoxParent" presStyleLbl="node1" presStyleIdx="0" presStyleCnt="3"/>
      <dgm:spPr/>
      <dgm:t>
        <a:bodyPr/>
        <a:lstStyle/>
        <a:p>
          <a:endParaRPr lang="pt-BR"/>
        </a:p>
      </dgm:t>
    </dgm:pt>
    <dgm:pt modelId="{52C77872-1796-43C0-8326-A0AC95D1ACD5}" type="pres">
      <dgm:prSet presAssocID="{FE572C50-C195-4EA2-9087-3FB09751E1DC}" presName="outerBoxChildren" presStyleCnt="0"/>
      <dgm:spPr/>
    </dgm:pt>
    <dgm:pt modelId="{CAA172F3-FDCB-4C6C-BC0C-0249BB286652}" type="pres">
      <dgm:prSet presAssocID="{017A2682-0D35-4388-9204-6A571D4228E5}" presName="oChild" presStyleLbl="fgAcc1" presStyleIdx="0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8AC88E-5BB2-49E1-A704-140082A7822C}" type="pres">
      <dgm:prSet presAssocID="{0C58D163-7606-44E0-9F08-E0E55B162F3D}" presName="outerSibTrans" presStyleCnt="0"/>
      <dgm:spPr/>
    </dgm:pt>
    <dgm:pt modelId="{76DAE35A-FE59-41B8-B44F-720C78BD6D52}" type="pres">
      <dgm:prSet presAssocID="{956A998D-A596-4751-AB53-F7A1F0BF3EE6}" presName="oChild" presStyleLbl="fgAcc1" presStyleIdx="1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265E70-E9C7-40A2-9A18-E961FEC33918}" type="pres">
      <dgm:prSet presAssocID="{762D6F11-5F42-4A68-AB72-7859E6D22AEA}" presName="outerSibTrans" presStyleCnt="0"/>
      <dgm:spPr/>
    </dgm:pt>
    <dgm:pt modelId="{9EE9CE44-50AB-44FB-8BB1-884DAAF0057B}" type="pres">
      <dgm:prSet presAssocID="{BC5459FC-FA2F-41F8-A169-330B1D45764D}" presName="oChild" presStyleLbl="fgAcc1" presStyleIdx="2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1AFA4C-B469-42C5-A78B-183D931E4B7D}" type="pres">
      <dgm:prSet presAssocID="{871DA237-4262-4C51-AED3-5220D10225E4}" presName="outerSibTrans" presStyleCnt="0"/>
      <dgm:spPr/>
    </dgm:pt>
    <dgm:pt modelId="{5FC6EE00-9A28-4D0C-999C-E1D11DB4A29C}" type="pres">
      <dgm:prSet presAssocID="{1BDE29D2-9DB8-4077-B35A-22AAE11D784E}" presName="oChild" presStyleLbl="fgAcc1" presStyleIdx="3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0D570B-DB56-4F78-844F-B98C39E8FDB8}" type="pres">
      <dgm:prSet presAssocID="{14C15B7E-6FF8-47CC-B760-E8C59F7E004D}" presName="outerSibTrans" presStyleCnt="0"/>
      <dgm:spPr/>
    </dgm:pt>
    <dgm:pt modelId="{C3CA0063-BC80-46EA-A9F6-3AF460B8048A}" type="pres">
      <dgm:prSet presAssocID="{557DE218-3443-4C00-8975-AE2B66DD6C19}" presName="oChild" presStyleLbl="fgAcc1" presStyleIdx="4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B0770E-9F7B-4CDD-876B-005F9947E981}" type="pres">
      <dgm:prSet presAssocID="{23A4C81D-8B45-4A25-AE0C-03873130D2E0}" presName="outerSibTrans" presStyleCnt="0"/>
      <dgm:spPr/>
    </dgm:pt>
    <dgm:pt modelId="{A0804A56-8A1A-423D-AF06-885E7AD3C949}" type="pres">
      <dgm:prSet presAssocID="{69E18C9A-A4CD-4266-B31F-F1DC03D3D14F}" presName="oChild" presStyleLbl="fgAcc1" presStyleIdx="5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4919C9-4FE7-405B-9AFA-DCB6AFD39785}" type="pres">
      <dgm:prSet presAssocID="{6CCD85EC-8CD0-4547-933F-20F02AEE2FEC}" presName="outerSibTrans" presStyleCnt="0"/>
      <dgm:spPr/>
    </dgm:pt>
    <dgm:pt modelId="{B35FE15C-3566-4D04-B60B-4B87B27341CE}" type="pres">
      <dgm:prSet presAssocID="{63416C2F-6965-4AC2-8F2E-48C516F50A56}" presName="oChild" presStyleLbl="fgAcc1" presStyleIdx="6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88CED5-E33D-44AC-B1C6-97E2F1E7B551}" type="pres">
      <dgm:prSet presAssocID="{FE572C50-C195-4EA2-9087-3FB09751E1DC}" presName="middleBox" presStyleCnt="0"/>
      <dgm:spPr/>
    </dgm:pt>
    <dgm:pt modelId="{94AE7747-E30D-4802-8DD4-5DEAB9DFDAA0}" type="pres">
      <dgm:prSet presAssocID="{FE572C50-C195-4EA2-9087-3FB09751E1DC}" presName="middleBoxParent" presStyleLbl="node1" presStyleIdx="1" presStyleCnt="3"/>
      <dgm:spPr/>
      <dgm:t>
        <a:bodyPr/>
        <a:lstStyle/>
        <a:p>
          <a:endParaRPr lang="pt-BR"/>
        </a:p>
      </dgm:t>
    </dgm:pt>
    <dgm:pt modelId="{8A565113-DB29-4F5B-9263-EB9CD323C9E7}" type="pres">
      <dgm:prSet presAssocID="{FE572C50-C195-4EA2-9087-3FB09751E1DC}" presName="middleBoxChildren" presStyleCnt="0"/>
      <dgm:spPr/>
    </dgm:pt>
    <dgm:pt modelId="{EE769BEE-DD6A-4D2F-BC76-1520FE9D662F}" type="pres">
      <dgm:prSet presAssocID="{C444F0B1-ABFF-4546-9B53-2AA1A33F459A}" presName="mChild" presStyleLbl="fgAcc1" presStyleIdx="7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4C076E-8C4F-4729-9F5F-F6C19D45E177}" type="pres">
      <dgm:prSet presAssocID="{46DDB724-B638-46DF-BFC2-9485EBCD9C6E}" presName="middleSibTrans" presStyleCnt="0"/>
      <dgm:spPr/>
    </dgm:pt>
    <dgm:pt modelId="{5629E39E-45CE-4B7C-A901-F538A7B3CECC}" type="pres">
      <dgm:prSet presAssocID="{08112B81-EB73-4D77-9D79-F5A88644B169}" presName="mChild" presStyleLbl="fgAcc1" presStyleIdx="8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9F4C32-3B4B-4569-9913-79FCC6553E37}" type="pres">
      <dgm:prSet presAssocID="{80545AFD-225E-4D4C-8D58-8F998B3C19A0}" presName="middleSibTrans" presStyleCnt="0"/>
      <dgm:spPr/>
    </dgm:pt>
    <dgm:pt modelId="{51D51D9A-8998-4297-818A-B79DBADF1E27}" type="pres">
      <dgm:prSet presAssocID="{C5D05B8D-491D-4902-A5F3-201363FB598A}" presName="mChild" presStyleLbl="fgAcc1" presStyleIdx="9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427F6F-8591-41A4-ABC9-D11CC6FA6925}" type="pres">
      <dgm:prSet presAssocID="{F4016A33-43CF-4CA4-9463-33DD78F2B8FB}" presName="middleSibTrans" presStyleCnt="0"/>
      <dgm:spPr/>
    </dgm:pt>
    <dgm:pt modelId="{18DEC685-D140-4E9E-8958-76B6E8BE5749}" type="pres">
      <dgm:prSet presAssocID="{C7464760-37D8-40E6-BFA1-F3D5D7943F25}" presName="mChild" presStyleLbl="fgAcc1" presStyleIdx="10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EC85BD-9553-464F-91D4-ACD70444FA27}" type="pres">
      <dgm:prSet presAssocID="{FE572C50-C195-4EA2-9087-3FB09751E1DC}" presName="centerBox" presStyleCnt="0"/>
      <dgm:spPr/>
    </dgm:pt>
    <dgm:pt modelId="{325B04D6-0CAE-4A52-A673-B17940B305FB}" type="pres">
      <dgm:prSet presAssocID="{FE572C50-C195-4EA2-9087-3FB09751E1DC}" presName="centerBoxParent" presStyleLbl="node1" presStyleIdx="2" presStyleCnt="3"/>
      <dgm:spPr/>
      <dgm:t>
        <a:bodyPr/>
        <a:lstStyle/>
        <a:p>
          <a:endParaRPr lang="pt-BR"/>
        </a:p>
      </dgm:t>
    </dgm:pt>
    <dgm:pt modelId="{FF84C9B4-F104-4ABF-8F0E-16144190696D}" type="pres">
      <dgm:prSet presAssocID="{FE572C50-C195-4EA2-9087-3FB09751E1DC}" presName="centerBoxChildren" presStyleCnt="0"/>
      <dgm:spPr/>
    </dgm:pt>
    <dgm:pt modelId="{693CB83B-5D1C-425B-A0FF-622FC50C93D0}" type="pres">
      <dgm:prSet presAssocID="{F1705312-56F3-4C76-8436-21B60F562B47}" presName="cChild" presStyleLbl="fgAcc1" presStyleIdx="11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09F65F-8BC0-46BE-B2BE-F34D510B7DFB}" type="pres">
      <dgm:prSet presAssocID="{E1321180-7177-4C86-9C4D-F37975E672EC}" presName="centerSibTrans" presStyleCnt="0"/>
      <dgm:spPr/>
    </dgm:pt>
    <dgm:pt modelId="{C6C4E5B1-D044-43AF-97A1-26FA348BD4A7}" type="pres">
      <dgm:prSet presAssocID="{E5E1D004-894D-4434-8E20-FFF2099950D7}" presName="cChild" presStyleLbl="fgAcc1" presStyleIdx="12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560C42D-8DFA-4F3C-891E-CF2A5EB60BF5}" srcId="{C7883720-3710-4D3F-9381-2A937A49925D}" destId="{017A2682-0D35-4388-9204-6A571D4228E5}" srcOrd="0" destOrd="0" parTransId="{8322287F-DEFA-41F7-BF54-207A7D004366}" sibTransId="{0C58D163-7606-44E0-9F08-E0E55B162F3D}"/>
    <dgm:cxn modelId="{4D62E6A1-F4E4-448A-B824-0418AA2F5EDD}" srcId="{C7883720-3710-4D3F-9381-2A937A49925D}" destId="{63416C2F-6965-4AC2-8F2E-48C516F50A56}" srcOrd="6" destOrd="0" parTransId="{93814AFD-3D2D-4810-A7AB-07A07A053F44}" sibTransId="{C584F4FB-FAE8-4445-8633-E5EEF6A3EDC3}"/>
    <dgm:cxn modelId="{4717EB32-F194-49C9-AC4B-52D6FC45F8F3}" type="presOf" srcId="{C7883720-3710-4D3F-9381-2A937A49925D}" destId="{9FE7F7B0-2221-46C8-8A63-A4B848E81D55}" srcOrd="0" destOrd="0" presId="urn:microsoft.com/office/officeart/2005/8/layout/target2"/>
    <dgm:cxn modelId="{EC0D1030-BA2F-4131-9372-C6169D8CAAB5}" srcId="{FE572C50-C195-4EA2-9087-3FB09751E1DC}" destId="{AB3AA6E7-27EB-42BD-94EA-7A5BAD0E5EED}" srcOrd="1" destOrd="0" parTransId="{F1DC7439-83F3-429D-9B1B-3C8ECC934349}" sibTransId="{883FD710-8826-41CB-938F-15CBA2A98E7E}"/>
    <dgm:cxn modelId="{FD865D2F-961D-4162-8BCE-1576740EAFD1}" srcId="{3EBAFD52-55A2-4684-A792-C397750F69D1}" destId="{E5E1D004-894D-4434-8E20-FFF2099950D7}" srcOrd="1" destOrd="0" parTransId="{BE58E9C9-ACB4-4ED6-BE21-F54EC65C342A}" sibTransId="{59CA5EB2-BD5B-4D5D-9E21-2FE7168A92F0}"/>
    <dgm:cxn modelId="{FDD83C3D-C1AA-4590-959D-7134472A4588}" type="presOf" srcId="{69E18C9A-A4CD-4266-B31F-F1DC03D3D14F}" destId="{A0804A56-8A1A-423D-AF06-885E7AD3C949}" srcOrd="0" destOrd="0" presId="urn:microsoft.com/office/officeart/2005/8/layout/target2"/>
    <dgm:cxn modelId="{59A5CC88-D1F0-4E23-85A4-391A31E747F3}" type="presOf" srcId="{AB3AA6E7-27EB-42BD-94EA-7A5BAD0E5EED}" destId="{94AE7747-E30D-4802-8DD4-5DEAB9DFDAA0}" srcOrd="0" destOrd="0" presId="urn:microsoft.com/office/officeart/2005/8/layout/target2"/>
    <dgm:cxn modelId="{9EC80D66-A2BF-44B0-B365-0E8E2F43ACA9}" type="presOf" srcId="{F1705312-56F3-4C76-8436-21B60F562B47}" destId="{693CB83B-5D1C-425B-A0FF-622FC50C93D0}" srcOrd="0" destOrd="0" presId="urn:microsoft.com/office/officeart/2005/8/layout/target2"/>
    <dgm:cxn modelId="{E9CB9A8F-B2FA-423C-9179-25717E9BB36B}" srcId="{C7883720-3710-4D3F-9381-2A937A49925D}" destId="{1BDE29D2-9DB8-4077-B35A-22AAE11D784E}" srcOrd="3" destOrd="0" parTransId="{87D3DAA0-CDE7-4D85-BC83-91A070B3CD3B}" sibTransId="{14C15B7E-6FF8-47CC-B760-E8C59F7E004D}"/>
    <dgm:cxn modelId="{F9FD9242-4C55-4408-A114-E826D00BBA8E}" type="presOf" srcId="{557DE218-3443-4C00-8975-AE2B66DD6C19}" destId="{C3CA0063-BC80-46EA-A9F6-3AF460B8048A}" srcOrd="0" destOrd="0" presId="urn:microsoft.com/office/officeart/2005/8/layout/target2"/>
    <dgm:cxn modelId="{1ACCA7CB-85EB-4794-81AF-16A5565C3529}" type="presOf" srcId="{017A2682-0D35-4388-9204-6A571D4228E5}" destId="{CAA172F3-FDCB-4C6C-BC0C-0249BB286652}" srcOrd="0" destOrd="0" presId="urn:microsoft.com/office/officeart/2005/8/layout/target2"/>
    <dgm:cxn modelId="{2778CE0B-D27B-4EAA-AF91-29208C10C9B6}" type="presOf" srcId="{BC5459FC-FA2F-41F8-A169-330B1D45764D}" destId="{9EE9CE44-50AB-44FB-8BB1-884DAAF0057B}" srcOrd="0" destOrd="0" presId="urn:microsoft.com/office/officeart/2005/8/layout/target2"/>
    <dgm:cxn modelId="{11DBCBF0-C780-4A20-BC2F-0E7BFBF5E693}" srcId="{FE572C50-C195-4EA2-9087-3FB09751E1DC}" destId="{C7883720-3710-4D3F-9381-2A937A49925D}" srcOrd="0" destOrd="0" parTransId="{4E2CAD4E-8F08-4E67-B56A-EA2B89A57C92}" sibTransId="{8CED6208-916D-448B-8CAC-0B399893B7CB}"/>
    <dgm:cxn modelId="{25B8131B-D526-47FD-9549-64E19CD1C200}" type="presOf" srcId="{C7464760-37D8-40E6-BFA1-F3D5D7943F25}" destId="{18DEC685-D140-4E9E-8958-76B6E8BE5749}" srcOrd="0" destOrd="0" presId="urn:microsoft.com/office/officeart/2005/8/layout/target2"/>
    <dgm:cxn modelId="{C0C5214D-6D22-42ED-9135-924B8EC1EDD5}" type="presOf" srcId="{1BDE29D2-9DB8-4077-B35A-22AAE11D784E}" destId="{5FC6EE00-9A28-4D0C-999C-E1D11DB4A29C}" srcOrd="0" destOrd="0" presId="urn:microsoft.com/office/officeart/2005/8/layout/target2"/>
    <dgm:cxn modelId="{27E10357-2680-4CA7-AE27-D3BC25FAB949}" srcId="{C7883720-3710-4D3F-9381-2A937A49925D}" destId="{69E18C9A-A4CD-4266-B31F-F1DC03D3D14F}" srcOrd="5" destOrd="0" parTransId="{EEA78C9C-DAA7-439D-BC70-6A22592FC0A5}" sibTransId="{6CCD85EC-8CD0-4547-933F-20F02AEE2FEC}"/>
    <dgm:cxn modelId="{AC2EB01E-8558-4DB1-B717-A18954A30237}" type="presOf" srcId="{63416C2F-6965-4AC2-8F2E-48C516F50A56}" destId="{B35FE15C-3566-4D04-B60B-4B87B27341CE}" srcOrd="0" destOrd="0" presId="urn:microsoft.com/office/officeart/2005/8/layout/target2"/>
    <dgm:cxn modelId="{4E1BE08F-131F-45F8-A971-08EB518A9B2E}" srcId="{AB3AA6E7-27EB-42BD-94EA-7A5BAD0E5EED}" destId="{C444F0B1-ABFF-4546-9B53-2AA1A33F459A}" srcOrd="0" destOrd="0" parTransId="{679CDE4D-9B8E-4CAD-A163-29F6A50D318E}" sibTransId="{46DDB724-B638-46DF-BFC2-9485EBCD9C6E}"/>
    <dgm:cxn modelId="{969659D3-A618-4A86-924E-2C6918736208}" srcId="{C7883720-3710-4D3F-9381-2A937A49925D}" destId="{557DE218-3443-4C00-8975-AE2B66DD6C19}" srcOrd="4" destOrd="0" parTransId="{0FB05698-0B01-4914-974E-FBFCD9EA717E}" sibTransId="{23A4C81D-8B45-4A25-AE0C-03873130D2E0}"/>
    <dgm:cxn modelId="{641B5273-A085-416E-87A8-1BE3C615A854}" type="presOf" srcId="{3EBAFD52-55A2-4684-A792-C397750F69D1}" destId="{325B04D6-0CAE-4A52-A673-B17940B305FB}" srcOrd="0" destOrd="0" presId="urn:microsoft.com/office/officeart/2005/8/layout/target2"/>
    <dgm:cxn modelId="{E69A0725-1548-41A4-834E-8B91281BE7DC}" srcId="{3EBAFD52-55A2-4684-A792-C397750F69D1}" destId="{F1705312-56F3-4C76-8436-21B60F562B47}" srcOrd="0" destOrd="0" parTransId="{6227089C-A6ED-4345-BCB0-96F2C39E6967}" sibTransId="{E1321180-7177-4C86-9C4D-F37975E672EC}"/>
    <dgm:cxn modelId="{F8DA4CBD-A851-4196-9EFE-F908CCDF89A9}" srcId="{AB3AA6E7-27EB-42BD-94EA-7A5BAD0E5EED}" destId="{08112B81-EB73-4D77-9D79-F5A88644B169}" srcOrd="1" destOrd="0" parTransId="{56C60624-FA15-4C25-B2CA-B845B1BCE2D6}" sibTransId="{80545AFD-225E-4D4C-8D58-8F998B3C19A0}"/>
    <dgm:cxn modelId="{BC4AA38C-2D54-4640-885A-922219B4C8AC}" srcId="{FE572C50-C195-4EA2-9087-3FB09751E1DC}" destId="{3EBAFD52-55A2-4684-A792-C397750F69D1}" srcOrd="2" destOrd="0" parTransId="{B7783386-B2F9-483F-9680-9BB5D1164DAD}" sibTransId="{DD237B5A-329A-4423-ACF8-0EC1D8280864}"/>
    <dgm:cxn modelId="{31574571-2D55-4EE0-9E3E-48602A6C42A5}" srcId="{AB3AA6E7-27EB-42BD-94EA-7A5BAD0E5EED}" destId="{C7464760-37D8-40E6-BFA1-F3D5D7943F25}" srcOrd="3" destOrd="0" parTransId="{4DC884EF-A693-49C0-98B2-3235EBFAC8F7}" sibTransId="{C900C67B-B4DB-46C1-AF91-53D522171748}"/>
    <dgm:cxn modelId="{967A50EC-7A2B-4301-BCEC-E2ACCF2627D1}" type="presOf" srcId="{C5D05B8D-491D-4902-A5F3-201363FB598A}" destId="{51D51D9A-8998-4297-818A-B79DBADF1E27}" srcOrd="0" destOrd="0" presId="urn:microsoft.com/office/officeart/2005/8/layout/target2"/>
    <dgm:cxn modelId="{F65ACD8A-2A14-4330-AF1B-8B4D49D29FA6}" srcId="{C7883720-3710-4D3F-9381-2A937A49925D}" destId="{BC5459FC-FA2F-41F8-A169-330B1D45764D}" srcOrd="2" destOrd="0" parTransId="{25BFC5C6-A373-4862-80C0-2C0E3D35CF65}" sibTransId="{871DA237-4262-4C51-AED3-5220D10225E4}"/>
    <dgm:cxn modelId="{1F9B1956-4B48-4E05-844D-482198EC91DD}" srcId="{C7883720-3710-4D3F-9381-2A937A49925D}" destId="{956A998D-A596-4751-AB53-F7A1F0BF3EE6}" srcOrd="1" destOrd="0" parTransId="{7CB18B0B-D4AE-4B57-BBB1-1256F93383C8}" sibTransId="{762D6F11-5F42-4A68-AB72-7859E6D22AEA}"/>
    <dgm:cxn modelId="{C11DC2E1-13E8-45C8-B2AE-3554BA4AC9FB}" type="presOf" srcId="{08112B81-EB73-4D77-9D79-F5A88644B169}" destId="{5629E39E-45CE-4B7C-A901-F538A7B3CECC}" srcOrd="0" destOrd="0" presId="urn:microsoft.com/office/officeart/2005/8/layout/target2"/>
    <dgm:cxn modelId="{4BA0961F-7F48-4B40-B491-4CA7B564586B}" type="presOf" srcId="{C444F0B1-ABFF-4546-9B53-2AA1A33F459A}" destId="{EE769BEE-DD6A-4D2F-BC76-1520FE9D662F}" srcOrd="0" destOrd="0" presId="urn:microsoft.com/office/officeart/2005/8/layout/target2"/>
    <dgm:cxn modelId="{8B07E881-193C-4AB7-9FF5-6B3F0BFCDCE7}" type="presOf" srcId="{956A998D-A596-4751-AB53-F7A1F0BF3EE6}" destId="{76DAE35A-FE59-41B8-B44F-720C78BD6D52}" srcOrd="0" destOrd="0" presId="urn:microsoft.com/office/officeart/2005/8/layout/target2"/>
    <dgm:cxn modelId="{7341D167-7BD6-4A3A-B38B-AAFF0DFBA01E}" type="presOf" srcId="{FE572C50-C195-4EA2-9087-3FB09751E1DC}" destId="{CAF6660A-DF20-47D3-8EF2-C2979FD60C42}" srcOrd="0" destOrd="0" presId="urn:microsoft.com/office/officeart/2005/8/layout/target2"/>
    <dgm:cxn modelId="{7708D4CC-89B7-4A48-A01A-793113AED7E2}" type="presOf" srcId="{E5E1D004-894D-4434-8E20-FFF2099950D7}" destId="{C6C4E5B1-D044-43AF-97A1-26FA348BD4A7}" srcOrd="0" destOrd="0" presId="urn:microsoft.com/office/officeart/2005/8/layout/target2"/>
    <dgm:cxn modelId="{A54799A8-4EE2-48FB-A9C9-029E1038459D}" srcId="{AB3AA6E7-27EB-42BD-94EA-7A5BAD0E5EED}" destId="{C5D05B8D-491D-4902-A5F3-201363FB598A}" srcOrd="2" destOrd="0" parTransId="{A7BB3CE1-7532-4ECF-B70D-9D195028EE60}" sibTransId="{F4016A33-43CF-4CA4-9463-33DD78F2B8FB}"/>
    <dgm:cxn modelId="{FF2FBA22-27F3-417F-B3C2-BE03A9AC015F}" type="presParOf" srcId="{CAF6660A-DF20-47D3-8EF2-C2979FD60C42}" destId="{3290556B-9385-45FD-9FEB-A3DFF20CB8D2}" srcOrd="0" destOrd="0" presId="urn:microsoft.com/office/officeart/2005/8/layout/target2"/>
    <dgm:cxn modelId="{5E694B9A-CD7F-46C5-95DA-B9D1C8E7F5FE}" type="presParOf" srcId="{3290556B-9385-45FD-9FEB-A3DFF20CB8D2}" destId="{9FE7F7B0-2221-46C8-8A63-A4B848E81D55}" srcOrd="0" destOrd="0" presId="urn:microsoft.com/office/officeart/2005/8/layout/target2"/>
    <dgm:cxn modelId="{D1F6920E-04F0-4F63-BB31-F7A2493FDEF3}" type="presParOf" srcId="{3290556B-9385-45FD-9FEB-A3DFF20CB8D2}" destId="{52C77872-1796-43C0-8326-A0AC95D1ACD5}" srcOrd="1" destOrd="0" presId="urn:microsoft.com/office/officeart/2005/8/layout/target2"/>
    <dgm:cxn modelId="{B3FEE53E-E296-4559-BE18-3BB524D49BFF}" type="presParOf" srcId="{52C77872-1796-43C0-8326-A0AC95D1ACD5}" destId="{CAA172F3-FDCB-4C6C-BC0C-0249BB286652}" srcOrd="0" destOrd="0" presId="urn:microsoft.com/office/officeart/2005/8/layout/target2"/>
    <dgm:cxn modelId="{74A2009D-FF35-4D3A-8425-402CA6D8FCD5}" type="presParOf" srcId="{52C77872-1796-43C0-8326-A0AC95D1ACD5}" destId="{358AC88E-5BB2-49E1-A704-140082A7822C}" srcOrd="1" destOrd="0" presId="urn:microsoft.com/office/officeart/2005/8/layout/target2"/>
    <dgm:cxn modelId="{48CBE3D0-0658-4DD2-A75D-F117B87258CF}" type="presParOf" srcId="{52C77872-1796-43C0-8326-A0AC95D1ACD5}" destId="{76DAE35A-FE59-41B8-B44F-720C78BD6D52}" srcOrd="2" destOrd="0" presId="urn:microsoft.com/office/officeart/2005/8/layout/target2"/>
    <dgm:cxn modelId="{E207B166-C3EA-4C2F-BCEB-ABCEB1BEAFF4}" type="presParOf" srcId="{52C77872-1796-43C0-8326-A0AC95D1ACD5}" destId="{E3265E70-E9C7-40A2-9A18-E961FEC33918}" srcOrd="3" destOrd="0" presId="urn:microsoft.com/office/officeart/2005/8/layout/target2"/>
    <dgm:cxn modelId="{514F5751-9DFE-40F5-9C09-1346DDC745D5}" type="presParOf" srcId="{52C77872-1796-43C0-8326-A0AC95D1ACD5}" destId="{9EE9CE44-50AB-44FB-8BB1-884DAAF0057B}" srcOrd="4" destOrd="0" presId="urn:microsoft.com/office/officeart/2005/8/layout/target2"/>
    <dgm:cxn modelId="{D187C837-FD05-4743-9C9D-66F76BCAD1E5}" type="presParOf" srcId="{52C77872-1796-43C0-8326-A0AC95D1ACD5}" destId="{C91AFA4C-B469-42C5-A78B-183D931E4B7D}" srcOrd="5" destOrd="0" presId="urn:microsoft.com/office/officeart/2005/8/layout/target2"/>
    <dgm:cxn modelId="{D21D348C-C2B5-410A-B72A-456A63393471}" type="presParOf" srcId="{52C77872-1796-43C0-8326-A0AC95D1ACD5}" destId="{5FC6EE00-9A28-4D0C-999C-E1D11DB4A29C}" srcOrd="6" destOrd="0" presId="urn:microsoft.com/office/officeart/2005/8/layout/target2"/>
    <dgm:cxn modelId="{FC612107-78FF-447C-8D5E-8098EDBC3031}" type="presParOf" srcId="{52C77872-1796-43C0-8326-A0AC95D1ACD5}" destId="{820D570B-DB56-4F78-844F-B98C39E8FDB8}" srcOrd="7" destOrd="0" presId="urn:microsoft.com/office/officeart/2005/8/layout/target2"/>
    <dgm:cxn modelId="{67AD63D5-1C74-4C05-A36B-6572F1A833A5}" type="presParOf" srcId="{52C77872-1796-43C0-8326-A0AC95D1ACD5}" destId="{C3CA0063-BC80-46EA-A9F6-3AF460B8048A}" srcOrd="8" destOrd="0" presId="urn:microsoft.com/office/officeart/2005/8/layout/target2"/>
    <dgm:cxn modelId="{5174B3E4-F2BA-4A2E-846A-6DF5456B4195}" type="presParOf" srcId="{52C77872-1796-43C0-8326-A0AC95D1ACD5}" destId="{E6B0770E-9F7B-4CDD-876B-005F9947E981}" srcOrd="9" destOrd="0" presId="urn:microsoft.com/office/officeart/2005/8/layout/target2"/>
    <dgm:cxn modelId="{1997B3EA-0CC6-4ADB-906D-75913CF4F104}" type="presParOf" srcId="{52C77872-1796-43C0-8326-A0AC95D1ACD5}" destId="{A0804A56-8A1A-423D-AF06-885E7AD3C949}" srcOrd="10" destOrd="0" presId="urn:microsoft.com/office/officeart/2005/8/layout/target2"/>
    <dgm:cxn modelId="{630EDAE4-9BFF-4987-A957-3B0FB9486C92}" type="presParOf" srcId="{52C77872-1796-43C0-8326-A0AC95D1ACD5}" destId="{524919C9-4FE7-405B-9AFA-DCB6AFD39785}" srcOrd="11" destOrd="0" presId="urn:microsoft.com/office/officeart/2005/8/layout/target2"/>
    <dgm:cxn modelId="{92987F75-47AE-4F2C-803D-F8DCDB35670D}" type="presParOf" srcId="{52C77872-1796-43C0-8326-A0AC95D1ACD5}" destId="{B35FE15C-3566-4D04-B60B-4B87B27341CE}" srcOrd="12" destOrd="0" presId="urn:microsoft.com/office/officeart/2005/8/layout/target2"/>
    <dgm:cxn modelId="{8F5B25F9-CC0A-4638-83BC-A4F0DDFA8610}" type="presParOf" srcId="{CAF6660A-DF20-47D3-8EF2-C2979FD60C42}" destId="{E188CED5-E33D-44AC-B1C6-97E2F1E7B551}" srcOrd="1" destOrd="0" presId="urn:microsoft.com/office/officeart/2005/8/layout/target2"/>
    <dgm:cxn modelId="{B9878682-A952-4544-9748-167913F86CC3}" type="presParOf" srcId="{E188CED5-E33D-44AC-B1C6-97E2F1E7B551}" destId="{94AE7747-E30D-4802-8DD4-5DEAB9DFDAA0}" srcOrd="0" destOrd="0" presId="urn:microsoft.com/office/officeart/2005/8/layout/target2"/>
    <dgm:cxn modelId="{67D70F9E-CBC5-4749-B332-04043F9EE1CD}" type="presParOf" srcId="{E188CED5-E33D-44AC-B1C6-97E2F1E7B551}" destId="{8A565113-DB29-4F5B-9263-EB9CD323C9E7}" srcOrd="1" destOrd="0" presId="urn:microsoft.com/office/officeart/2005/8/layout/target2"/>
    <dgm:cxn modelId="{4DCB2910-5740-45E4-B2B8-C3E1B067B819}" type="presParOf" srcId="{8A565113-DB29-4F5B-9263-EB9CD323C9E7}" destId="{EE769BEE-DD6A-4D2F-BC76-1520FE9D662F}" srcOrd="0" destOrd="0" presId="urn:microsoft.com/office/officeart/2005/8/layout/target2"/>
    <dgm:cxn modelId="{5E6C7297-3722-4B13-8E84-DCEA92DBE1B5}" type="presParOf" srcId="{8A565113-DB29-4F5B-9263-EB9CD323C9E7}" destId="{C04C076E-8C4F-4729-9F5F-F6C19D45E177}" srcOrd="1" destOrd="0" presId="urn:microsoft.com/office/officeart/2005/8/layout/target2"/>
    <dgm:cxn modelId="{99320A8A-DC97-49CF-A6D7-147993E63B0D}" type="presParOf" srcId="{8A565113-DB29-4F5B-9263-EB9CD323C9E7}" destId="{5629E39E-45CE-4B7C-A901-F538A7B3CECC}" srcOrd="2" destOrd="0" presId="urn:microsoft.com/office/officeart/2005/8/layout/target2"/>
    <dgm:cxn modelId="{F26A7EA5-5A88-458C-81B5-BE3BA892BAF7}" type="presParOf" srcId="{8A565113-DB29-4F5B-9263-EB9CD323C9E7}" destId="{7A9F4C32-3B4B-4569-9913-79FCC6553E37}" srcOrd="3" destOrd="0" presId="urn:microsoft.com/office/officeart/2005/8/layout/target2"/>
    <dgm:cxn modelId="{A3C9AA3E-7E06-4136-B5C7-34138C735767}" type="presParOf" srcId="{8A565113-DB29-4F5B-9263-EB9CD323C9E7}" destId="{51D51D9A-8998-4297-818A-B79DBADF1E27}" srcOrd="4" destOrd="0" presId="urn:microsoft.com/office/officeart/2005/8/layout/target2"/>
    <dgm:cxn modelId="{EEE2C35D-DD01-4AFE-813F-989C9DAACF11}" type="presParOf" srcId="{8A565113-DB29-4F5B-9263-EB9CD323C9E7}" destId="{69427F6F-8591-41A4-ABC9-D11CC6FA6925}" srcOrd="5" destOrd="0" presId="urn:microsoft.com/office/officeart/2005/8/layout/target2"/>
    <dgm:cxn modelId="{63E647C4-A1F8-4AE3-B41B-711EA93E7EDA}" type="presParOf" srcId="{8A565113-DB29-4F5B-9263-EB9CD323C9E7}" destId="{18DEC685-D140-4E9E-8958-76B6E8BE5749}" srcOrd="6" destOrd="0" presId="urn:microsoft.com/office/officeart/2005/8/layout/target2"/>
    <dgm:cxn modelId="{1D0D3F50-40B6-468F-A432-20B78AFFAFB6}" type="presParOf" srcId="{CAF6660A-DF20-47D3-8EF2-C2979FD60C42}" destId="{B5EC85BD-9553-464F-91D4-ACD70444FA27}" srcOrd="2" destOrd="0" presId="urn:microsoft.com/office/officeart/2005/8/layout/target2"/>
    <dgm:cxn modelId="{9D7D273C-276C-4A49-9274-9E82CB6792CF}" type="presParOf" srcId="{B5EC85BD-9553-464F-91D4-ACD70444FA27}" destId="{325B04D6-0CAE-4A52-A673-B17940B305FB}" srcOrd="0" destOrd="0" presId="urn:microsoft.com/office/officeart/2005/8/layout/target2"/>
    <dgm:cxn modelId="{1A9264FC-9A85-4195-953C-BF778AAB0358}" type="presParOf" srcId="{B5EC85BD-9553-464F-91D4-ACD70444FA27}" destId="{FF84C9B4-F104-4ABF-8F0E-16144190696D}" srcOrd="1" destOrd="0" presId="urn:microsoft.com/office/officeart/2005/8/layout/target2"/>
    <dgm:cxn modelId="{FDA1D79A-008E-4A97-80AB-96E2B440DBC3}" type="presParOf" srcId="{FF84C9B4-F104-4ABF-8F0E-16144190696D}" destId="{693CB83B-5D1C-425B-A0FF-622FC50C93D0}" srcOrd="0" destOrd="0" presId="urn:microsoft.com/office/officeart/2005/8/layout/target2"/>
    <dgm:cxn modelId="{00A77820-7C8D-4437-917F-834DC1DD8578}" type="presParOf" srcId="{FF84C9B4-F104-4ABF-8F0E-16144190696D}" destId="{D709F65F-8BC0-46BE-B2BE-F34D510B7DFB}" srcOrd="1" destOrd="0" presId="urn:microsoft.com/office/officeart/2005/8/layout/target2"/>
    <dgm:cxn modelId="{20700D42-5507-461E-9A3F-554AF5643948}" type="presParOf" srcId="{FF84C9B4-F104-4ABF-8F0E-16144190696D}" destId="{C6C4E5B1-D044-43AF-97A1-26FA348BD4A7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ACC1DA-EAC9-4AA0-B218-651C7F3B054E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87C76496-5FFB-412E-BD0B-EF88528E27FE}">
      <dgm:prSet phldrT="[Texto]"/>
      <dgm:spPr/>
      <dgm:t>
        <a:bodyPr/>
        <a:lstStyle/>
        <a:p>
          <a:r>
            <a:rPr lang="pt-BR" dirty="0" smtClean="0"/>
            <a:t>Consenso entre 27 estados e 22 órgãos anuentes</a:t>
          </a:r>
          <a:endParaRPr lang="pt-BR" dirty="0"/>
        </a:p>
      </dgm:t>
    </dgm:pt>
    <dgm:pt modelId="{73428AFB-429C-41F6-83DF-8EEB7781A68B}" type="parTrans" cxnId="{7620A946-26F4-4E51-8ED8-467C45F6E63A}">
      <dgm:prSet/>
      <dgm:spPr/>
      <dgm:t>
        <a:bodyPr/>
        <a:lstStyle/>
        <a:p>
          <a:endParaRPr lang="pt-BR"/>
        </a:p>
      </dgm:t>
    </dgm:pt>
    <dgm:pt modelId="{472E44C2-4168-4DE1-9F02-EE1EF55E1673}" type="sibTrans" cxnId="{7620A946-26F4-4E51-8ED8-467C45F6E63A}">
      <dgm:prSet/>
      <dgm:spPr/>
      <dgm:t>
        <a:bodyPr/>
        <a:lstStyle/>
        <a:p>
          <a:endParaRPr lang="pt-BR"/>
        </a:p>
      </dgm:t>
    </dgm:pt>
    <dgm:pt modelId="{4C91D387-6962-459E-B087-E4CFE44A892C}">
      <dgm:prSet phldrT="[Texto]"/>
      <dgm:spPr/>
      <dgm:t>
        <a:bodyPr/>
        <a:lstStyle/>
        <a:p>
          <a:r>
            <a:rPr lang="pt-BR" dirty="0" smtClean="0"/>
            <a:t>Custeio tempestivo a todos os participantes</a:t>
          </a:r>
          <a:endParaRPr lang="pt-BR" dirty="0"/>
        </a:p>
      </dgm:t>
    </dgm:pt>
    <dgm:pt modelId="{CC7B43B2-FF56-4321-9C8F-02F257B4727F}" type="parTrans" cxnId="{5A521C9B-1EB8-43E2-9650-53DFB22B9B60}">
      <dgm:prSet/>
      <dgm:spPr/>
      <dgm:t>
        <a:bodyPr/>
        <a:lstStyle/>
        <a:p>
          <a:endParaRPr lang="pt-BR"/>
        </a:p>
      </dgm:t>
    </dgm:pt>
    <dgm:pt modelId="{958FD6BB-EC07-41D1-A53D-87FFCA098138}" type="sibTrans" cxnId="{5A521C9B-1EB8-43E2-9650-53DFB22B9B60}">
      <dgm:prSet/>
      <dgm:spPr/>
      <dgm:t>
        <a:bodyPr/>
        <a:lstStyle/>
        <a:p>
          <a:endParaRPr lang="pt-BR"/>
        </a:p>
      </dgm:t>
    </dgm:pt>
    <dgm:pt modelId="{F6F39464-7179-4D3F-89AC-A3212DD353CB}">
      <dgm:prSet phldrT="[Texto]"/>
      <dgm:spPr/>
      <dgm:t>
        <a:bodyPr/>
        <a:lstStyle/>
        <a:p>
          <a:r>
            <a:rPr lang="pt-BR" dirty="0" smtClean="0"/>
            <a:t>Adaptações em TI</a:t>
          </a:r>
          <a:endParaRPr lang="pt-BR" dirty="0"/>
        </a:p>
      </dgm:t>
    </dgm:pt>
    <dgm:pt modelId="{06582D31-DCB5-4182-A8B6-DD2E93D46162}" type="parTrans" cxnId="{24818EC0-1246-4D8D-ACDF-BF5C27BDA5CA}">
      <dgm:prSet/>
      <dgm:spPr/>
      <dgm:t>
        <a:bodyPr/>
        <a:lstStyle/>
        <a:p>
          <a:endParaRPr lang="pt-BR"/>
        </a:p>
      </dgm:t>
    </dgm:pt>
    <dgm:pt modelId="{3A3D194A-1C99-44F7-B80E-91063CE4E720}" type="sibTrans" cxnId="{24818EC0-1246-4D8D-ACDF-BF5C27BDA5CA}">
      <dgm:prSet/>
      <dgm:spPr/>
      <dgm:t>
        <a:bodyPr/>
        <a:lstStyle/>
        <a:p>
          <a:endParaRPr lang="pt-BR"/>
        </a:p>
      </dgm:t>
    </dgm:pt>
    <dgm:pt modelId="{1A433D6E-62B5-4AEB-BB10-B8352BB3377D}" type="pres">
      <dgm:prSet presAssocID="{D9ACC1DA-EAC9-4AA0-B218-651C7F3B054E}" presName="linearFlow" presStyleCnt="0">
        <dgm:presLayoutVars>
          <dgm:dir/>
          <dgm:resizeHandles val="exact"/>
        </dgm:presLayoutVars>
      </dgm:prSet>
      <dgm:spPr/>
    </dgm:pt>
    <dgm:pt modelId="{2C6F38BA-8390-4E17-B77C-31359105DF00}" type="pres">
      <dgm:prSet presAssocID="{87C76496-5FFB-412E-BD0B-EF88528E27FE}" presName="comp" presStyleCnt="0"/>
      <dgm:spPr/>
    </dgm:pt>
    <dgm:pt modelId="{83271080-D01F-4925-B7FF-3A0617DE00CA}" type="pres">
      <dgm:prSet presAssocID="{87C76496-5FFB-412E-BD0B-EF88528E27FE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451F1A-248D-4225-B33A-EA2FB5106C88}" type="pres">
      <dgm:prSet presAssocID="{87C76496-5FFB-412E-BD0B-EF88528E27FE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B6D7963-AB1A-422D-8E8F-625DBB5E5157}" type="pres">
      <dgm:prSet presAssocID="{472E44C2-4168-4DE1-9F02-EE1EF55E1673}" presName="sibTrans" presStyleCnt="0"/>
      <dgm:spPr/>
    </dgm:pt>
    <dgm:pt modelId="{3C44E81D-BA7C-4BB0-B5E6-474C62A9907D}" type="pres">
      <dgm:prSet presAssocID="{4C91D387-6962-459E-B087-E4CFE44A892C}" presName="comp" presStyleCnt="0"/>
      <dgm:spPr/>
    </dgm:pt>
    <dgm:pt modelId="{FF3418FA-667B-4154-9F41-C5CB1808F312}" type="pres">
      <dgm:prSet presAssocID="{4C91D387-6962-459E-B087-E4CFE44A892C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D96C16-BFA7-42AF-92F9-A2EE93F147F3}" type="pres">
      <dgm:prSet presAssocID="{4C91D387-6962-459E-B087-E4CFE44A892C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F3B2551C-98BE-4E9B-8E3B-30EF397BC8E1}" type="pres">
      <dgm:prSet presAssocID="{958FD6BB-EC07-41D1-A53D-87FFCA098138}" presName="sibTrans" presStyleCnt="0"/>
      <dgm:spPr/>
    </dgm:pt>
    <dgm:pt modelId="{CDC779E6-A2B8-42AF-B590-7DE89CB65E6A}" type="pres">
      <dgm:prSet presAssocID="{F6F39464-7179-4D3F-89AC-A3212DD353CB}" presName="comp" presStyleCnt="0"/>
      <dgm:spPr/>
    </dgm:pt>
    <dgm:pt modelId="{9D006678-3410-4C1F-BE8E-25607EC457E6}" type="pres">
      <dgm:prSet presAssocID="{F6F39464-7179-4D3F-89AC-A3212DD353CB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D3B534-B349-4CB1-B8CA-3BB0E5CD052F}" type="pres">
      <dgm:prSet presAssocID="{F6F39464-7179-4D3F-89AC-A3212DD353CB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</dgm:spPr>
    </dgm:pt>
  </dgm:ptLst>
  <dgm:cxnLst>
    <dgm:cxn modelId="{1FD01FFD-BBB6-41CB-AAAD-3F6109FBD9E8}" type="presOf" srcId="{4C91D387-6962-459E-B087-E4CFE44A892C}" destId="{FF3418FA-667B-4154-9F41-C5CB1808F312}" srcOrd="0" destOrd="0" presId="urn:microsoft.com/office/officeart/2008/layout/AlternatingPictureBlocks"/>
    <dgm:cxn modelId="{24818EC0-1246-4D8D-ACDF-BF5C27BDA5CA}" srcId="{D9ACC1DA-EAC9-4AA0-B218-651C7F3B054E}" destId="{F6F39464-7179-4D3F-89AC-A3212DD353CB}" srcOrd="2" destOrd="0" parTransId="{06582D31-DCB5-4182-A8B6-DD2E93D46162}" sibTransId="{3A3D194A-1C99-44F7-B80E-91063CE4E720}"/>
    <dgm:cxn modelId="{7620A946-26F4-4E51-8ED8-467C45F6E63A}" srcId="{D9ACC1DA-EAC9-4AA0-B218-651C7F3B054E}" destId="{87C76496-5FFB-412E-BD0B-EF88528E27FE}" srcOrd="0" destOrd="0" parTransId="{73428AFB-429C-41F6-83DF-8EEB7781A68B}" sibTransId="{472E44C2-4168-4DE1-9F02-EE1EF55E1673}"/>
    <dgm:cxn modelId="{5A521C9B-1EB8-43E2-9650-53DFB22B9B60}" srcId="{D9ACC1DA-EAC9-4AA0-B218-651C7F3B054E}" destId="{4C91D387-6962-459E-B087-E4CFE44A892C}" srcOrd="1" destOrd="0" parTransId="{CC7B43B2-FF56-4321-9C8F-02F257B4727F}" sibTransId="{958FD6BB-EC07-41D1-A53D-87FFCA098138}"/>
    <dgm:cxn modelId="{A3E11258-6627-4A34-96F8-2799DCD17ED0}" type="presOf" srcId="{F6F39464-7179-4D3F-89AC-A3212DD353CB}" destId="{9D006678-3410-4C1F-BE8E-25607EC457E6}" srcOrd="0" destOrd="0" presId="urn:microsoft.com/office/officeart/2008/layout/AlternatingPictureBlocks"/>
    <dgm:cxn modelId="{469C76AD-CE21-4D27-83A5-D2E8810874E9}" type="presOf" srcId="{D9ACC1DA-EAC9-4AA0-B218-651C7F3B054E}" destId="{1A433D6E-62B5-4AEB-BB10-B8352BB3377D}" srcOrd="0" destOrd="0" presId="urn:microsoft.com/office/officeart/2008/layout/AlternatingPictureBlocks"/>
    <dgm:cxn modelId="{AC123C15-13C6-4EB0-9D74-734112C801C2}" type="presOf" srcId="{87C76496-5FFB-412E-BD0B-EF88528E27FE}" destId="{83271080-D01F-4925-B7FF-3A0617DE00CA}" srcOrd="0" destOrd="0" presId="urn:microsoft.com/office/officeart/2008/layout/AlternatingPictureBlocks"/>
    <dgm:cxn modelId="{B9B21654-E84E-45DA-AB72-016C97D35DAC}" type="presParOf" srcId="{1A433D6E-62B5-4AEB-BB10-B8352BB3377D}" destId="{2C6F38BA-8390-4E17-B77C-31359105DF00}" srcOrd="0" destOrd="0" presId="urn:microsoft.com/office/officeart/2008/layout/AlternatingPictureBlocks"/>
    <dgm:cxn modelId="{46739062-8BDB-465C-B304-5E1C40FCF23D}" type="presParOf" srcId="{2C6F38BA-8390-4E17-B77C-31359105DF00}" destId="{83271080-D01F-4925-B7FF-3A0617DE00CA}" srcOrd="0" destOrd="0" presId="urn:microsoft.com/office/officeart/2008/layout/AlternatingPictureBlocks"/>
    <dgm:cxn modelId="{02303240-206A-4BA5-B4E7-A5534CFBFC3D}" type="presParOf" srcId="{2C6F38BA-8390-4E17-B77C-31359105DF00}" destId="{86451F1A-248D-4225-B33A-EA2FB5106C88}" srcOrd="1" destOrd="0" presId="urn:microsoft.com/office/officeart/2008/layout/AlternatingPictureBlocks"/>
    <dgm:cxn modelId="{842E584A-904F-4F00-A85D-0E7340F6CC90}" type="presParOf" srcId="{1A433D6E-62B5-4AEB-BB10-B8352BB3377D}" destId="{2B6D7963-AB1A-422D-8E8F-625DBB5E5157}" srcOrd="1" destOrd="0" presId="urn:microsoft.com/office/officeart/2008/layout/AlternatingPictureBlocks"/>
    <dgm:cxn modelId="{2059D122-11F7-4AC3-9143-021FD3029D40}" type="presParOf" srcId="{1A433D6E-62B5-4AEB-BB10-B8352BB3377D}" destId="{3C44E81D-BA7C-4BB0-B5E6-474C62A9907D}" srcOrd="2" destOrd="0" presId="urn:microsoft.com/office/officeart/2008/layout/AlternatingPictureBlocks"/>
    <dgm:cxn modelId="{782C851D-572E-499D-912B-7BBC66AE1F8A}" type="presParOf" srcId="{3C44E81D-BA7C-4BB0-B5E6-474C62A9907D}" destId="{FF3418FA-667B-4154-9F41-C5CB1808F312}" srcOrd="0" destOrd="0" presId="urn:microsoft.com/office/officeart/2008/layout/AlternatingPictureBlocks"/>
    <dgm:cxn modelId="{A6ADE288-7388-471D-99F2-ED302ED694B5}" type="presParOf" srcId="{3C44E81D-BA7C-4BB0-B5E6-474C62A9907D}" destId="{BED96C16-BFA7-42AF-92F9-A2EE93F147F3}" srcOrd="1" destOrd="0" presId="urn:microsoft.com/office/officeart/2008/layout/AlternatingPictureBlocks"/>
    <dgm:cxn modelId="{AEF3325E-B2EA-423E-9602-68C0CB9BE6A1}" type="presParOf" srcId="{1A433D6E-62B5-4AEB-BB10-B8352BB3377D}" destId="{F3B2551C-98BE-4E9B-8E3B-30EF397BC8E1}" srcOrd="3" destOrd="0" presId="urn:microsoft.com/office/officeart/2008/layout/AlternatingPictureBlocks"/>
    <dgm:cxn modelId="{1DB71585-7C8F-4DA1-B3BD-68E3FE380A95}" type="presParOf" srcId="{1A433D6E-62B5-4AEB-BB10-B8352BB3377D}" destId="{CDC779E6-A2B8-42AF-B590-7DE89CB65E6A}" srcOrd="4" destOrd="0" presId="urn:microsoft.com/office/officeart/2008/layout/AlternatingPictureBlocks"/>
    <dgm:cxn modelId="{94778B00-9411-4850-9BDC-08E55CA0180E}" type="presParOf" srcId="{CDC779E6-A2B8-42AF-B590-7DE89CB65E6A}" destId="{9D006678-3410-4C1F-BE8E-25607EC457E6}" srcOrd="0" destOrd="0" presId="urn:microsoft.com/office/officeart/2008/layout/AlternatingPictureBlocks"/>
    <dgm:cxn modelId="{11F034CA-374E-4A29-8F80-0B2F082DF379}" type="presParOf" srcId="{CDC779E6-A2B8-42AF-B590-7DE89CB65E6A}" destId="{D6D3B534-B349-4CB1-B8CA-3BB0E5CD052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231B34-CE35-4D17-B260-6922E4B34CC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76E5082-E450-42E5-BA26-7784AE216DAD}">
      <dgm:prSet phldrT="[Texto]"/>
      <dgm:spPr/>
      <dgm:t>
        <a:bodyPr/>
        <a:lstStyle/>
        <a:p>
          <a:r>
            <a:rPr lang="pt-BR" dirty="0" smtClean="0"/>
            <a:t>Declaração de Importação </a:t>
          </a:r>
        </a:p>
        <a:p>
          <a:r>
            <a:rPr lang="pt-BR" dirty="0" smtClean="0"/>
            <a:t>e</a:t>
          </a:r>
        </a:p>
        <a:p>
          <a:r>
            <a:rPr lang="pt-BR" dirty="0" smtClean="0"/>
            <a:t>Declaração do ICMS no Siscomex Importação</a:t>
          </a:r>
          <a:endParaRPr lang="pt-BR" dirty="0"/>
        </a:p>
      </dgm:t>
    </dgm:pt>
    <dgm:pt modelId="{54097EC7-F77A-4601-8CB9-AE9B975DBF9B}" type="parTrans" cxnId="{6B14630B-9068-42B5-8DAE-4A94196B369C}">
      <dgm:prSet/>
      <dgm:spPr/>
      <dgm:t>
        <a:bodyPr/>
        <a:lstStyle/>
        <a:p>
          <a:endParaRPr lang="pt-BR"/>
        </a:p>
      </dgm:t>
    </dgm:pt>
    <dgm:pt modelId="{1430E6C4-AA92-41FA-A055-7A587426044D}" type="sibTrans" cxnId="{6B14630B-9068-42B5-8DAE-4A94196B369C}">
      <dgm:prSet/>
      <dgm:spPr/>
      <dgm:t>
        <a:bodyPr/>
        <a:lstStyle/>
        <a:p>
          <a:endParaRPr lang="pt-BR"/>
        </a:p>
      </dgm:t>
    </dgm:pt>
    <dgm:pt modelId="{A0FE1CE3-102E-42B8-829F-2E42043B5A0B}">
      <dgm:prSet phldrT="[Texto]"/>
      <dgm:spPr/>
      <dgm:t>
        <a:bodyPr/>
        <a:lstStyle/>
        <a:p>
          <a:r>
            <a:rPr lang="pt-BR" dirty="0" smtClean="0"/>
            <a:t>Verificação física de documentos de pagamento e exoneração pelo Recinto Alfandegado</a:t>
          </a:r>
          <a:endParaRPr lang="pt-BR" dirty="0"/>
        </a:p>
      </dgm:t>
    </dgm:pt>
    <dgm:pt modelId="{2FBBD484-A8CA-4957-A9A8-21F4123E0920}" type="parTrans" cxnId="{B579CE5D-10FE-4E65-A66F-AA54DE2332BA}">
      <dgm:prSet/>
      <dgm:spPr/>
      <dgm:t>
        <a:bodyPr/>
        <a:lstStyle/>
        <a:p>
          <a:endParaRPr lang="pt-BR"/>
        </a:p>
      </dgm:t>
    </dgm:pt>
    <dgm:pt modelId="{6AB79DE1-D3FC-483B-940B-416B80852193}" type="sibTrans" cxnId="{B579CE5D-10FE-4E65-A66F-AA54DE2332BA}">
      <dgm:prSet/>
      <dgm:spPr/>
      <dgm:t>
        <a:bodyPr/>
        <a:lstStyle/>
        <a:p>
          <a:endParaRPr lang="pt-BR"/>
        </a:p>
      </dgm:t>
    </dgm:pt>
    <dgm:pt modelId="{56CBB523-3BCA-4392-8156-5F89F959C7BA}" type="pres">
      <dgm:prSet presAssocID="{FA231B34-CE35-4D17-B260-6922E4B34CCD}" presName="Name0" presStyleCnt="0">
        <dgm:presLayoutVars>
          <dgm:dir/>
          <dgm:resizeHandles val="exact"/>
        </dgm:presLayoutVars>
      </dgm:prSet>
      <dgm:spPr/>
    </dgm:pt>
    <dgm:pt modelId="{8DD8C953-3CE2-41E0-82ED-481D0D71B2A7}" type="pres">
      <dgm:prSet presAssocID="{D76E5082-E450-42E5-BA26-7784AE216DA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76CE1C-E7DD-43E9-9AAE-C68ED626CAEB}" type="pres">
      <dgm:prSet presAssocID="{1430E6C4-AA92-41FA-A055-7A587426044D}" presName="sibTrans" presStyleLbl="sibTrans2D1" presStyleIdx="0" presStyleCnt="1"/>
      <dgm:spPr/>
      <dgm:t>
        <a:bodyPr/>
        <a:lstStyle/>
        <a:p>
          <a:endParaRPr lang="pt-BR"/>
        </a:p>
      </dgm:t>
    </dgm:pt>
    <dgm:pt modelId="{F112F1A2-33FE-42E0-8ADA-D507B2220486}" type="pres">
      <dgm:prSet presAssocID="{1430E6C4-AA92-41FA-A055-7A587426044D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B27531D7-E628-4F42-A220-89D7B853ED15}" type="pres">
      <dgm:prSet presAssocID="{A0FE1CE3-102E-42B8-829F-2E42043B5A0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831B428-432F-4522-8BA6-20E6AEBED76F}" type="presOf" srcId="{A0FE1CE3-102E-42B8-829F-2E42043B5A0B}" destId="{B27531D7-E628-4F42-A220-89D7B853ED15}" srcOrd="0" destOrd="0" presId="urn:microsoft.com/office/officeart/2005/8/layout/process1"/>
    <dgm:cxn modelId="{6B14630B-9068-42B5-8DAE-4A94196B369C}" srcId="{FA231B34-CE35-4D17-B260-6922E4B34CCD}" destId="{D76E5082-E450-42E5-BA26-7784AE216DAD}" srcOrd="0" destOrd="0" parTransId="{54097EC7-F77A-4601-8CB9-AE9B975DBF9B}" sibTransId="{1430E6C4-AA92-41FA-A055-7A587426044D}"/>
    <dgm:cxn modelId="{3FB29CB7-8434-4E1B-B102-DFDC892B7932}" type="presOf" srcId="{1430E6C4-AA92-41FA-A055-7A587426044D}" destId="{F112F1A2-33FE-42E0-8ADA-D507B2220486}" srcOrd="1" destOrd="0" presId="urn:microsoft.com/office/officeart/2005/8/layout/process1"/>
    <dgm:cxn modelId="{B579CE5D-10FE-4E65-A66F-AA54DE2332BA}" srcId="{FA231B34-CE35-4D17-B260-6922E4B34CCD}" destId="{A0FE1CE3-102E-42B8-829F-2E42043B5A0B}" srcOrd="1" destOrd="0" parTransId="{2FBBD484-A8CA-4957-A9A8-21F4123E0920}" sibTransId="{6AB79DE1-D3FC-483B-940B-416B80852193}"/>
    <dgm:cxn modelId="{F35C8EB2-C06F-4711-8250-64E98C0EC959}" type="presOf" srcId="{FA231B34-CE35-4D17-B260-6922E4B34CCD}" destId="{56CBB523-3BCA-4392-8156-5F89F959C7BA}" srcOrd="0" destOrd="0" presId="urn:microsoft.com/office/officeart/2005/8/layout/process1"/>
    <dgm:cxn modelId="{33202149-9842-405C-A5C7-22A3746FA4C2}" type="presOf" srcId="{D76E5082-E450-42E5-BA26-7784AE216DAD}" destId="{8DD8C953-3CE2-41E0-82ED-481D0D71B2A7}" srcOrd="0" destOrd="0" presId="urn:microsoft.com/office/officeart/2005/8/layout/process1"/>
    <dgm:cxn modelId="{4BD5AC3E-8790-4C5D-A5DF-07FF9ADD907A}" type="presOf" srcId="{1430E6C4-AA92-41FA-A055-7A587426044D}" destId="{9176CE1C-E7DD-43E9-9AAE-C68ED626CAEB}" srcOrd="0" destOrd="0" presId="urn:microsoft.com/office/officeart/2005/8/layout/process1"/>
    <dgm:cxn modelId="{97875EF8-1A4F-476D-9F72-43DE82C1B553}" type="presParOf" srcId="{56CBB523-3BCA-4392-8156-5F89F959C7BA}" destId="{8DD8C953-3CE2-41E0-82ED-481D0D71B2A7}" srcOrd="0" destOrd="0" presId="urn:microsoft.com/office/officeart/2005/8/layout/process1"/>
    <dgm:cxn modelId="{6986205F-EDDC-4B67-B6EB-CFEF4B96DC2F}" type="presParOf" srcId="{56CBB523-3BCA-4392-8156-5F89F959C7BA}" destId="{9176CE1C-E7DD-43E9-9AAE-C68ED626CAEB}" srcOrd="1" destOrd="0" presId="urn:microsoft.com/office/officeart/2005/8/layout/process1"/>
    <dgm:cxn modelId="{66389422-1A32-434A-AE46-E12358F993D1}" type="presParOf" srcId="{9176CE1C-E7DD-43E9-9AAE-C68ED626CAEB}" destId="{F112F1A2-33FE-42E0-8ADA-D507B2220486}" srcOrd="0" destOrd="0" presId="urn:microsoft.com/office/officeart/2005/8/layout/process1"/>
    <dgm:cxn modelId="{9DB37C72-CB54-49F0-B643-B6E0469523BF}" type="presParOf" srcId="{56CBB523-3BCA-4392-8156-5F89F959C7BA}" destId="{B27531D7-E628-4F42-A220-89D7B853ED1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AC6D69-C928-4E91-B069-404D3F5FE7D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66325CB-7430-453D-B897-AB07F0B3BCD3}">
      <dgm:prSet phldrT="[Texto]"/>
      <dgm:spPr/>
      <dgm:t>
        <a:bodyPr/>
        <a:lstStyle/>
        <a:p>
          <a:r>
            <a:rPr lang="pt-BR" dirty="0" smtClean="0"/>
            <a:t>Portal Único</a:t>
          </a:r>
          <a:endParaRPr lang="pt-BR" dirty="0"/>
        </a:p>
      </dgm:t>
    </dgm:pt>
    <dgm:pt modelId="{753B4BB6-C8EF-4183-AC09-E2581508AF98}" type="parTrans" cxnId="{45B0BF87-C09A-49EB-8B79-49F9DFB1FF35}">
      <dgm:prSet/>
      <dgm:spPr/>
      <dgm:t>
        <a:bodyPr/>
        <a:lstStyle/>
        <a:p>
          <a:endParaRPr lang="pt-BR"/>
        </a:p>
      </dgm:t>
    </dgm:pt>
    <dgm:pt modelId="{0459E189-4B7F-4F43-B091-59FD61752DBB}" type="sibTrans" cxnId="{45B0BF87-C09A-49EB-8B79-49F9DFB1FF35}">
      <dgm:prSet/>
      <dgm:spPr/>
      <dgm:t>
        <a:bodyPr/>
        <a:lstStyle/>
        <a:p>
          <a:endParaRPr lang="pt-BR"/>
        </a:p>
      </dgm:t>
    </dgm:pt>
    <dgm:pt modelId="{F1257948-46B4-46E2-916F-1B9011B2EA2E}">
      <dgm:prSet phldrT="[Texto]" custT="1"/>
      <dgm:spPr/>
      <dgm:t>
        <a:bodyPr/>
        <a:lstStyle/>
        <a:p>
          <a:r>
            <a:rPr lang="pt-BR" sz="2400" dirty="0" smtClean="0"/>
            <a:t>Bancos</a:t>
          </a:r>
          <a:endParaRPr lang="pt-BR" sz="2400" dirty="0"/>
        </a:p>
      </dgm:t>
    </dgm:pt>
    <dgm:pt modelId="{B3D574A9-724F-4A4A-A34D-ECF78FF3BB37}" type="parTrans" cxnId="{2E9CF51C-9748-4AFA-AB6B-AF9F30195254}">
      <dgm:prSet/>
      <dgm:spPr/>
      <dgm:t>
        <a:bodyPr/>
        <a:lstStyle/>
        <a:p>
          <a:endParaRPr lang="pt-BR"/>
        </a:p>
      </dgm:t>
    </dgm:pt>
    <dgm:pt modelId="{45DC0606-3ED6-419D-A0BE-274E6D2DE3D7}" type="sibTrans" cxnId="{2E9CF51C-9748-4AFA-AB6B-AF9F30195254}">
      <dgm:prSet/>
      <dgm:spPr/>
      <dgm:t>
        <a:bodyPr/>
        <a:lstStyle/>
        <a:p>
          <a:endParaRPr lang="pt-BR"/>
        </a:p>
      </dgm:t>
    </dgm:pt>
    <dgm:pt modelId="{20ED1279-AEA7-4FC7-8D41-A16D363FC48E}">
      <dgm:prSet phldrT="[Texto]" custT="1"/>
      <dgm:spPr/>
      <dgm:t>
        <a:bodyPr/>
        <a:lstStyle/>
        <a:p>
          <a:r>
            <a:rPr lang="pt-BR" sz="2400" dirty="0" smtClean="0"/>
            <a:t>SEFAZ</a:t>
          </a:r>
          <a:endParaRPr lang="pt-BR" sz="2400" dirty="0"/>
        </a:p>
      </dgm:t>
    </dgm:pt>
    <dgm:pt modelId="{EBF8A70A-797D-4CBF-B499-17DAA3E91D44}" type="parTrans" cxnId="{F5351922-95DB-45BA-9746-CE9F36185FA5}">
      <dgm:prSet/>
      <dgm:spPr/>
      <dgm:t>
        <a:bodyPr/>
        <a:lstStyle/>
        <a:p>
          <a:endParaRPr lang="pt-BR"/>
        </a:p>
      </dgm:t>
    </dgm:pt>
    <dgm:pt modelId="{EA6D6555-059D-4B8A-93B9-776352A48986}" type="sibTrans" cxnId="{F5351922-95DB-45BA-9746-CE9F36185FA5}">
      <dgm:prSet/>
      <dgm:spPr/>
      <dgm:t>
        <a:bodyPr/>
        <a:lstStyle/>
        <a:p>
          <a:endParaRPr lang="pt-BR"/>
        </a:p>
      </dgm:t>
    </dgm:pt>
    <dgm:pt modelId="{74320036-FF23-4976-96D2-C707ECEE1D76}">
      <dgm:prSet phldrT="[Texto]" custT="1"/>
      <dgm:spPr/>
      <dgm:t>
        <a:bodyPr/>
        <a:lstStyle/>
        <a:p>
          <a:r>
            <a:rPr lang="pt-BR" sz="2400" dirty="0" smtClean="0"/>
            <a:t>Recinto Alfandegado</a:t>
          </a:r>
          <a:endParaRPr lang="pt-BR" sz="2400" dirty="0"/>
        </a:p>
      </dgm:t>
    </dgm:pt>
    <dgm:pt modelId="{4DBCFA72-BD4D-4C06-A28A-2A45DC632C77}" type="parTrans" cxnId="{AF4ACE2B-F5B0-42D6-A8A9-82E52F7DCBBC}">
      <dgm:prSet/>
      <dgm:spPr/>
      <dgm:t>
        <a:bodyPr/>
        <a:lstStyle/>
        <a:p>
          <a:endParaRPr lang="pt-BR"/>
        </a:p>
      </dgm:t>
    </dgm:pt>
    <dgm:pt modelId="{64E196CF-B9B8-44AB-8A82-942096CD036A}" type="sibTrans" cxnId="{AF4ACE2B-F5B0-42D6-A8A9-82E52F7DCBBC}">
      <dgm:prSet/>
      <dgm:spPr/>
      <dgm:t>
        <a:bodyPr/>
        <a:lstStyle/>
        <a:p>
          <a:endParaRPr lang="pt-BR"/>
        </a:p>
      </dgm:t>
    </dgm:pt>
    <dgm:pt modelId="{B2CB8D45-707B-4C04-8C08-2EEF52EB4232}" type="pres">
      <dgm:prSet presAssocID="{0BAC6D69-C928-4E91-B069-404D3F5FE7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0792C6C-B4A1-4039-9C53-FA99B68BFF13}" type="pres">
      <dgm:prSet presAssocID="{666325CB-7430-453D-B897-AB07F0B3BCD3}" presName="centerShape" presStyleLbl="node0" presStyleIdx="0" presStyleCnt="1"/>
      <dgm:spPr/>
      <dgm:t>
        <a:bodyPr/>
        <a:lstStyle/>
        <a:p>
          <a:endParaRPr lang="pt-BR"/>
        </a:p>
      </dgm:t>
    </dgm:pt>
    <dgm:pt modelId="{511DF6A6-6992-4FCB-ABB5-6537C48C26E0}" type="pres">
      <dgm:prSet presAssocID="{B3D574A9-724F-4A4A-A34D-ECF78FF3BB37}" presName="parTrans" presStyleLbl="sibTrans2D1" presStyleIdx="0" presStyleCnt="3" custScaleX="197967"/>
      <dgm:spPr>
        <a:prstGeom prst="leftRightArrow">
          <a:avLst/>
        </a:prstGeom>
      </dgm:spPr>
      <dgm:t>
        <a:bodyPr/>
        <a:lstStyle/>
        <a:p>
          <a:endParaRPr lang="pt-BR"/>
        </a:p>
      </dgm:t>
    </dgm:pt>
    <dgm:pt modelId="{EA2D4275-0537-4AEC-8C04-9CE085B16755}" type="pres">
      <dgm:prSet presAssocID="{B3D574A9-724F-4A4A-A34D-ECF78FF3BB37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9085FF09-EE7A-4F79-B35C-CDCFEE62458E}" type="pres">
      <dgm:prSet presAssocID="{F1257948-46B4-46E2-916F-1B9011B2EA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D1360C-57C8-46CB-B347-29284D1C0AA2}" type="pres">
      <dgm:prSet presAssocID="{EBF8A70A-797D-4CBF-B499-17DAA3E91D44}" presName="parTrans" presStyleLbl="sibTrans2D1" presStyleIdx="1" presStyleCnt="3" custScaleX="191214"/>
      <dgm:spPr>
        <a:prstGeom prst="leftRightArrow">
          <a:avLst/>
        </a:prstGeom>
      </dgm:spPr>
      <dgm:t>
        <a:bodyPr/>
        <a:lstStyle/>
        <a:p>
          <a:endParaRPr lang="pt-BR"/>
        </a:p>
      </dgm:t>
    </dgm:pt>
    <dgm:pt modelId="{0C663264-46FE-4A79-8C2A-5887474C5930}" type="pres">
      <dgm:prSet presAssocID="{EBF8A70A-797D-4CBF-B499-17DAA3E91D44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1BA4A8D7-676D-40F4-9895-E7D6CF9832C0}" type="pres">
      <dgm:prSet presAssocID="{20ED1279-AEA7-4FC7-8D41-A16D363FC48E}" presName="node" presStyleLbl="node1" presStyleIdx="1" presStyleCnt="3" custRadScaleRad="106767" custRadScaleInc="-19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B58FAB-786A-45BB-AB9C-90DEC672E0AB}" type="pres">
      <dgm:prSet presAssocID="{4DBCFA72-BD4D-4C06-A28A-2A45DC632C77}" presName="parTrans" presStyleLbl="sibTrans2D1" presStyleIdx="2" presStyleCnt="3" custScaleX="194285"/>
      <dgm:spPr>
        <a:prstGeom prst="leftRightArrow">
          <a:avLst/>
        </a:prstGeom>
      </dgm:spPr>
      <dgm:t>
        <a:bodyPr/>
        <a:lstStyle/>
        <a:p>
          <a:endParaRPr lang="pt-BR"/>
        </a:p>
      </dgm:t>
    </dgm:pt>
    <dgm:pt modelId="{60E6FFB9-2663-48B3-9BC8-622AD5F0B2BE}" type="pres">
      <dgm:prSet presAssocID="{4DBCFA72-BD4D-4C06-A28A-2A45DC632C77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E0A05F5C-6160-4EB9-9DA2-D2AD23779AE8}" type="pres">
      <dgm:prSet presAssocID="{74320036-FF23-4976-96D2-C707ECEE1D76}" presName="node" presStyleLbl="node1" presStyleIdx="2" presStyleCnt="3" custRadScaleRad="112981" custRadScaleInc="11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E9CF51C-9748-4AFA-AB6B-AF9F30195254}" srcId="{666325CB-7430-453D-B897-AB07F0B3BCD3}" destId="{F1257948-46B4-46E2-916F-1B9011B2EA2E}" srcOrd="0" destOrd="0" parTransId="{B3D574A9-724F-4A4A-A34D-ECF78FF3BB37}" sibTransId="{45DC0606-3ED6-419D-A0BE-274E6D2DE3D7}"/>
    <dgm:cxn modelId="{9F777E45-54B7-480B-93B4-4BC137676A1A}" type="presOf" srcId="{666325CB-7430-453D-B897-AB07F0B3BCD3}" destId="{90792C6C-B4A1-4039-9C53-FA99B68BFF13}" srcOrd="0" destOrd="0" presId="urn:microsoft.com/office/officeart/2005/8/layout/radial5"/>
    <dgm:cxn modelId="{6219C1B5-ABE2-4F07-8EFD-F41C8AB77C90}" type="presOf" srcId="{4DBCFA72-BD4D-4C06-A28A-2A45DC632C77}" destId="{60E6FFB9-2663-48B3-9BC8-622AD5F0B2BE}" srcOrd="1" destOrd="0" presId="urn:microsoft.com/office/officeart/2005/8/layout/radial5"/>
    <dgm:cxn modelId="{77BAF340-5159-403B-9892-C08F1AEB3BD7}" type="presOf" srcId="{B3D574A9-724F-4A4A-A34D-ECF78FF3BB37}" destId="{511DF6A6-6992-4FCB-ABB5-6537C48C26E0}" srcOrd="0" destOrd="0" presId="urn:microsoft.com/office/officeart/2005/8/layout/radial5"/>
    <dgm:cxn modelId="{8545F530-BDEA-4324-9272-02BF12D38B93}" type="presOf" srcId="{4DBCFA72-BD4D-4C06-A28A-2A45DC632C77}" destId="{50B58FAB-786A-45BB-AB9C-90DEC672E0AB}" srcOrd="0" destOrd="0" presId="urn:microsoft.com/office/officeart/2005/8/layout/radial5"/>
    <dgm:cxn modelId="{AF4ACE2B-F5B0-42D6-A8A9-82E52F7DCBBC}" srcId="{666325CB-7430-453D-B897-AB07F0B3BCD3}" destId="{74320036-FF23-4976-96D2-C707ECEE1D76}" srcOrd="2" destOrd="0" parTransId="{4DBCFA72-BD4D-4C06-A28A-2A45DC632C77}" sibTransId="{64E196CF-B9B8-44AB-8A82-942096CD036A}"/>
    <dgm:cxn modelId="{652C86F4-8FA5-4A81-BBF2-56129DB0CA45}" type="presOf" srcId="{F1257948-46B4-46E2-916F-1B9011B2EA2E}" destId="{9085FF09-EE7A-4F79-B35C-CDCFEE62458E}" srcOrd="0" destOrd="0" presId="urn:microsoft.com/office/officeart/2005/8/layout/radial5"/>
    <dgm:cxn modelId="{8DCEA10D-5F83-4A7C-BBAF-091E399303EB}" type="presOf" srcId="{EBF8A70A-797D-4CBF-B499-17DAA3E91D44}" destId="{C1D1360C-57C8-46CB-B347-29284D1C0AA2}" srcOrd="0" destOrd="0" presId="urn:microsoft.com/office/officeart/2005/8/layout/radial5"/>
    <dgm:cxn modelId="{9B221F7C-6F79-4631-ABC1-4F4360E9792E}" type="presOf" srcId="{20ED1279-AEA7-4FC7-8D41-A16D363FC48E}" destId="{1BA4A8D7-676D-40F4-9895-E7D6CF9832C0}" srcOrd="0" destOrd="0" presId="urn:microsoft.com/office/officeart/2005/8/layout/radial5"/>
    <dgm:cxn modelId="{91F8EC9D-2B87-4B34-8171-B3AD49ABEA81}" type="presOf" srcId="{0BAC6D69-C928-4E91-B069-404D3F5FE7D6}" destId="{B2CB8D45-707B-4C04-8C08-2EEF52EB4232}" srcOrd="0" destOrd="0" presId="urn:microsoft.com/office/officeart/2005/8/layout/radial5"/>
    <dgm:cxn modelId="{45B0BF87-C09A-49EB-8B79-49F9DFB1FF35}" srcId="{0BAC6D69-C928-4E91-B069-404D3F5FE7D6}" destId="{666325CB-7430-453D-B897-AB07F0B3BCD3}" srcOrd="0" destOrd="0" parTransId="{753B4BB6-C8EF-4183-AC09-E2581508AF98}" sibTransId="{0459E189-4B7F-4F43-B091-59FD61752DBB}"/>
    <dgm:cxn modelId="{19A4BF31-B5B9-4CAF-8ADC-A61AC7D2E0B6}" type="presOf" srcId="{EBF8A70A-797D-4CBF-B499-17DAA3E91D44}" destId="{0C663264-46FE-4A79-8C2A-5887474C5930}" srcOrd="1" destOrd="0" presId="urn:microsoft.com/office/officeart/2005/8/layout/radial5"/>
    <dgm:cxn modelId="{AD807ACF-0774-49DB-AF6F-A446B26AC052}" type="presOf" srcId="{B3D574A9-724F-4A4A-A34D-ECF78FF3BB37}" destId="{EA2D4275-0537-4AEC-8C04-9CE085B16755}" srcOrd="1" destOrd="0" presId="urn:microsoft.com/office/officeart/2005/8/layout/radial5"/>
    <dgm:cxn modelId="{57D2E1B0-75E1-49DB-965F-75D3AC1458D4}" type="presOf" srcId="{74320036-FF23-4976-96D2-C707ECEE1D76}" destId="{E0A05F5C-6160-4EB9-9DA2-D2AD23779AE8}" srcOrd="0" destOrd="0" presId="urn:microsoft.com/office/officeart/2005/8/layout/radial5"/>
    <dgm:cxn modelId="{F5351922-95DB-45BA-9746-CE9F36185FA5}" srcId="{666325CB-7430-453D-B897-AB07F0B3BCD3}" destId="{20ED1279-AEA7-4FC7-8D41-A16D363FC48E}" srcOrd="1" destOrd="0" parTransId="{EBF8A70A-797D-4CBF-B499-17DAA3E91D44}" sibTransId="{EA6D6555-059D-4B8A-93B9-776352A48986}"/>
    <dgm:cxn modelId="{DF5887DF-0677-4D9E-9EEA-95B952109A93}" type="presParOf" srcId="{B2CB8D45-707B-4C04-8C08-2EEF52EB4232}" destId="{90792C6C-B4A1-4039-9C53-FA99B68BFF13}" srcOrd="0" destOrd="0" presId="urn:microsoft.com/office/officeart/2005/8/layout/radial5"/>
    <dgm:cxn modelId="{D18ADF00-238F-4218-906C-68316E2B43BF}" type="presParOf" srcId="{B2CB8D45-707B-4C04-8C08-2EEF52EB4232}" destId="{511DF6A6-6992-4FCB-ABB5-6537C48C26E0}" srcOrd="1" destOrd="0" presId="urn:microsoft.com/office/officeart/2005/8/layout/radial5"/>
    <dgm:cxn modelId="{E2B6987F-1844-410B-BA4B-5FCD2EF68812}" type="presParOf" srcId="{511DF6A6-6992-4FCB-ABB5-6537C48C26E0}" destId="{EA2D4275-0537-4AEC-8C04-9CE085B16755}" srcOrd="0" destOrd="0" presId="urn:microsoft.com/office/officeart/2005/8/layout/radial5"/>
    <dgm:cxn modelId="{E69FBF66-5037-46E7-899E-194DE9FC45F6}" type="presParOf" srcId="{B2CB8D45-707B-4C04-8C08-2EEF52EB4232}" destId="{9085FF09-EE7A-4F79-B35C-CDCFEE62458E}" srcOrd="2" destOrd="0" presId="urn:microsoft.com/office/officeart/2005/8/layout/radial5"/>
    <dgm:cxn modelId="{7E8BA4E2-68DC-45E7-9DC0-FAB3F6BE9702}" type="presParOf" srcId="{B2CB8D45-707B-4C04-8C08-2EEF52EB4232}" destId="{C1D1360C-57C8-46CB-B347-29284D1C0AA2}" srcOrd="3" destOrd="0" presId="urn:microsoft.com/office/officeart/2005/8/layout/radial5"/>
    <dgm:cxn modelId="{18B20E3C-6156-4FDF-AF22-7F3310D233EA}" type="presParOf" srcId="{C1D1360C-57C8-46CB-B347-29284D1C0AA2}" destId="{0C663264-46FE-4A79-8C2A-5887474C5930}" srcOrd="0" destOrd="0" presId="urn:microsoft.com/office/officeart/2005/8/layout/radial5"/>
    <dgm:cxn modelId="{C4229FCA-2842-43A2-963A-C6CD6FD2D997}" type="presParOf" srcId="{B2CB8D45-707B-4C04-8C08-2EEF52EB4232}" destId="{1BA4A8D7-676D-40F4-9895-E7D6CF9832C0}" srcOrd="4" destOrd="0" presId="urn:microsoft.com/office/officeart/2005/8/layout/radial5"/>
    <dgm:cxn modelId="{7A83865C-265E-4EC7-A084-3D738BAFD8F7}" type="presParOf" srcId="{B2CB8D45-707B-4C04-8C08-2EEF52EB4232}" destId="{50B58FAB-786A-45BB-AB9C-90DEC672E0AB}" srcOrd="5" destOrd="0" presId="urn:microsoft.com/office/officeart/2005/8/layout/radial5"/>
    <dgm:cxn modelId="{C8017462-9D56-4C55-A512-72041678CB07}" type="presParOf" srcId="{50B58FAB-786A-45BB-AB9C-90DEC672E0AB}" destId="{60E6FFB9-2663-48B3-9BC8-622AD5F0B2BE}" srcOrd="0" destOrd="0" presId="urn:microsoft.com/office/officeart/2005/8/layout/radial5"/>
    <dgm:cxn modelId="{AAB73223-6754-44BD-81CE-B59B5219FF01}" type="presParOf" srcId="{B2CB8D45-707B-4C04-8C08-2EEF52EB4232}" destId="{E0A05F5C-6160-4EB9-9DA2-D2AD23779AE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91B003-B868-4912-AE97-5C3B6B1EAFB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D44A47F-C8B6-479F-BED7-7EF337F48553}">
      <dgm:prSet phldrT="[Texto]" custT="1"/>
      <dgm:spPr/>
      <dgm:t>
        <a:bodyPr/>
        <a:lstStyle/>
        <a:p>
          <a:r>
            <a:rPr lang="pt-BR" sz="1800" dirty="0" smtClean="0"/>
            <a:t>Tratamento Tributário do ICMS na DU-IMP</a:t>
          </a:r>
        </a:p>
        <a:p>
          <a:r>
            <a:rPr lang="pt-BR" sz="1800" dirty="0" smtClean="0"/>
            <a:t>27 </a:t>
          </a:r>
          <a:r>
            <a:rPr lang="pt-BR" sz="1800" dirty="0" err="1" smtClean="0"/>
            <a:t>UFs</a:t>
          </a:r>
          <a:endParaRPr lang="pt-BR" sz="1800" dirty="0"/>
        </a:p>
      </dgm:t>
    </dgm:pt>
    <dgm:pt modelId="{C42381CC-4CD7-4F75-AFE2-AA4079C35393}" type="parTrans" cxnId="{E71CE846-7A28-4969-9B6E-5B13899D3F79}">
      <dgm:prSet/>
      <dgm:spPr/>
      <dgm:t>
        <a:bodyPr/>
        <a:lstStyle/>
        <a:p>
          <a:endParaRPr lang="pt-BR" sz="2400"/>
        </a:p>
      </dgm:t>
    </dgm:pt>
    <dgm:pt modelId="{F2C5BEA3-9486-49D7-B0EC-791565145851}" type="sibTrans" cxnId="{E71CE846-7A28-4969-9B6E-5B13899D3F79}">
      <dgm:prSet/>
      <dgm:spPr/>
      <dgm:t>
        <a:bodyPr/>
        <a:lstStyle/>
        <a:p>
          <a:endParaRPr lang="pt-BR" sz="2400"/>
        </a:p>
      </dgm:t>
    </dgm:pt>
    <dgm:pt modelId="{CE75A383-1B5C-43BA-AC2A-0EE5246FC122}">
      <dgm:prSet phldrT="[Texto]" custT="1"/>
      <dgm:spPr/>
      <dgm:t>
        <a:bodyPr/>
        <a:lstStyle/>
        <a:p>
          <a:r>
            <a:rPr lang="pt-BR" sz="1800" dirty="0" smtClean="0"/>
            <a:t>Integração com Sistemas próprios das SEFAZ - Retorno ao Final do Processo de Pagamento / Exoneração.</a:t>
          </a:r>
        </a:p>
        <a:p>
          <a:r>
            <a:rPr lang="pt-BR" sz="1800" dirty="0" smtClean="0"/>
            <a:t>12 </a:t>
          </a:r>
          <a:r>
            <a:rPr lang="pt-BR" sz="1800" dirty="0" err="1" smtClean="0"/>
            <a:t>UFs</a:t>
          </a:r>
          <a:endParaRPr lang="pt-BR" sz="1800" dirty="0"/>
        </a:p>
      </dgm:t>
    </dgm:pt>
    <dgm:pt modelId="{078F935E-34FB-4893-915F-10BC951F60FC}" type="parTrans" cxnId="{4C2BE4D1-B47C-4A42-8CC7-C1AF170D0EBA}">
      <dgm:prSet/>
      <dgm:spPr/>
      <dgm:t>
        <a:bodyPr/>
        <a:lstStyle/>
        <a:p>
          <a:endParaRPr lang="pt-BR" sz="2400"/>
        </a:p>
      </dgm:t>
    </dgm:pt>
    <dgm:pt modelId="{5A39D5A3-A2B7-44B2-B61A-CC2D3C93037C}" type="sibTrans" cxnId="{4C2BE4D1-B47C-4A42-8CC7-C1AF170D0EBA}">
      <dgm:prSet/>
      <dgm:spPr/>
      <dgm:t>
        <a:bodyPr/>
        <a:lstStyle/>
        <a:p>
          <a:endParaRPr lang="pt-BR" sz="2400"/>
        </a:p>
      </dgm:t>
    </dgm:pt>
    <dgm:pt modelId="{838A2891-D281-489C-A947-A45D0C07F4F1}">
      <dgm:prSet phldrT="[Texto]" custT="1"/>
      <dgm:spPr/>
      <dgm:t>
        <a:bodyPr/>
        <a:lstStyle/>
        <a:p>
          <a:r>
            <a:rPr lang="pt-BR" sz="1800" dirty="0" smtClean="0"/>
            <a:t>Envio de Doc. Digitais e análise manual do auditor fiscal SEFAZ via Portal Único do Comércio Exterior</a:t>
          </a:r>
        </a:p>
        <a:p>
          <a:r>
            <a:rPr lang="pt-BR" sz="1800" dirty="0" smtClean="0"/>
            <a:t>15 </a:t>
          </a:r>
          <a:r>
            <a:rPr lang="pt-BR" sz="1800" dirty="0" err="1" smtClean="0"/>
            <a:t>UFs</a:t>
          </a:r>
          <a:r>
            <a:rPr lang="pt-BR" sz="1800" dirty="0" smtClean="0"/>
            <a:t> (100%) e 12 (10%)</a:t>
          </a:r>
          <a:endParaRPr lang="pt-BR" sz="1800" dirty="0"/>
        </a:p>
      </dgm:t>
    </dgm:pt>
    <dgm:pt modelId="{E87670FE-AF3B-4E4E-B952-4B0004677BFB}" type="parTrans" cxnId="{69D810DB-7A75-426E-8B57-888239CC0C42}">
      <dgm:prSet/>
      <dgm:spPr/>
      <dgm:t>
        <a:bodyPr/>
        <a:lstStyle/>
        <a:p>
          <a:endParaRPr lang="pt-BR" sz="2400"/>
        </a:p>
      </dgm:t>
    </dgm:pt>
    <dgm:pt modelId="{A0CADE1C-454F-442F-87DD-299F3C51AFF4}" type="sibTrans" cxnId="{69D810DB-7A75-426E-8B57-888239CC0C42}">
      <dgm:prSet/>
      <dgm:spPr/>
      <dgm:t>
        <a:bodyPr/>
        <a:lstStyle/>
        <a:p>
          <a:endParaRPr lang="pt-BR" sz="2400"/>
        </a:p>
      </dgm:t>
    </dgm:pt>
    <dgm:pt modelId="{965BC61D-FD67-4EA0-B563-3049B35EBC3E}">
      <dgm:prSet phldrT="[Texto]" custT="1"/>
      <dgm:spPr/>
      <dgm:t>
        <a:bodyPr/>
        <a:lstStyle/>
        <a:p>
          <a:r>
            <a:rPr lang="pt-BR" sz="1800" dirty="0" smtClean="0"/>
            <a:t>Automação no Pagamento da Guia do ICMS. </a:t>
          </a:r>
        </a:p>
        <a:p>
          <a:endParaRPr lang="pt-BR" sz="1800" dirty="0"/>
        </a:p>
      </dgm:t>
    </dgm:pt>
    <dgm:pt modelId="{D0D3F414-FEB8-4FB6-BAA2-B944A62E3A73}" type="parTrans" cxnId="{B5D85E3A-1E04-4A6B-8E35-2DC8F6C3882D}">
      <dgm:prSet/>
      <dgm:spPr/>
      <dgm:t>
        <a:bodyPr/>
        <a:lstStyle/>
        <a:p>
          <a:endParaRPr lang="pt-BR" sz="2400"/>
        </a:p>
      </dgm:t>
    </dgm:pt>
    <dgm:pt modelId="{21FE79DE-4212-4004-A6FA-CCB76960B639}" type="sibTrans" cxnId="{B5D85E3A-1E04-4A6B-8E35-2DC8F6C3882D}">
      <dgm:prSet/>
      <dgm:spPr/>
      <dgm:t>
        <a:bodyPr/>
        <a:lstStyle/>
        <a:p>
          <a:endParaRPr lang="pt-BR" sz="2400"/>
        </a:p>
      </dgm:t>
    </dgm:pt>
    <dgm:pt modelId="{881AF6BC-E71F-439C-9183-64D555DE5CE1}" type="pres">
      <dgm:prSet presAssocID="{FC91B003-B868-4912-AE97-5C3B6B1EAFBD}" presName="arrowDiagram" presStyleCnt="0">
        <dgm:presLayoutVars>
          <dgm:chMax val="5"/>
          <dgm:dir/>
          <dgm:resizeHandles val="exact"/>
        </dgm:presLayoutVars>
      </dgm:prSet>
      <dgm:spPr/>
    </dgm:pt>
    <dgm:pt modelId="{4077607F-5B5B-4591-8E83-37C4F462C683}" type="pres">
      <dgm:prSet presAssocID="{FC91B003-B868-4912-AE97-5C3B6B1EAFBD}" presName="arrow" presStyleLbl="bgShp" presStyleIdx="0" presStyleCnt="1"/>
      <dgm:spPr/>
    </dgm:pt>
    <dgm:pt modelId="{36412487-CCF9-430A-8D8B-D8CEA38187E3}" type="pres">
      <dgm:prSet presAssocID="{FC91B003-B868-4912-AE97-5C3B6B1EAFBD}" presName="arrowDiagram4" presStyleCnt="0"/>
      <dgm:spPr/>
    </dgm:pt>
    <dgm:pt modelId="{18E4B57B-38EE-4F9D-B073-257E83B0B475}" type="pres">
      <dgm:prSet presAssocID="{838A2891-D281-489C-A947-A45D0C07F4F1}" presName="bullet4a" presStyleLbl="node1" presStyleIdx="0" presStyleCnt="4"/>
      <dgm:spPr/>
    </dgm:pt>
    <dgm:pt modelId="{59004ABB-2DBE-4315-88F6-C84501DBDE58}" type="pres">
      <dgm:prSet presAssocID="{838A2891-D281-489C-A947-A45D0C07F4F1}" presName="textBox4a" presStyleLbl="revTx" presStyleIdx="0" presStyleCnt="4" custScaleX="224987" custLinFactNeighborX="75512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185FA9-3C58-44D0-ACF5-9D439D29C480}" type="pres">
      <dgm:prSet presAssocID="{CE75A383-1B5C-43BA-AC2A-0EE5246FC122}" presName="bullet4b" presStyleLbl="node1" presStyleIdx="1" presStyleCnt="4"/>
      <dgm:spPr/>
    </dgm:pt>
    <dgm:pt modelId="{1DD9E6B3-F1A0-4BDB-8678-64EB0E657FC5}" type="pres">
      <dgm:prSet presAssocID="{CE75A383-1B5C-43BA-AC2A-0EE5246FC122}" presName="textBox4b" presStyleLbl="revTx" presStyleIdx="1" presStyleCnt="4" custScaleX="192252" custLinFactNeighborX="54243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20DD9A-C870-40D4-8DDF-9F1AA4E69949}" type="pres">
      <dgm:prSet presAssocID="{965BC61D-FD67-4EA0-B563-3049B35EBC3E}" presName="bullet4c" presStyleLbl="node1" presStyleIdx="2" presStyleCnt="4"/>
      <dgm:spPr/>
    </dgm:pt>
    <dgm:pt modelId="{0A4099CB-BA91-469B-A6CB-84CA4CA6C6B4}" type="pres">
      <dgm:prSet presAssocID="{965BC61D-FD67-4EA0-B563-3049B35EBC3E}" presName="textBox4c" presStyleLbl="revTx" presStyleIdx="2" presStyleCnt="4" custScaleX="112429" custLinFactNeighborX="6010" custLinFactNeighborY="29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70A7D1-8409-4AD1-9764-287EC1014A0F}" type="pres">
      <dgm:prSet presAssocID="{0D44A47F-C8B6-479F-BED7-7EF337F48553}" presName="bullet4d" presStyleLbl="node1" presStyleIdx="3" presStyleCnt="4"/>
      <dgm:spPr/>
    </dgm:pt>
    <dgm:pt modelId="{96F195EB-9DF8-4289-86BD-139F94C00969}" type="pres">
      <dgm:prSet presAssocID="{0D44A47F-C8B6-479F-BED7-7EF337F48553}" presName="textBox4d" presStyleLbl="revTx" presStyleIdx="3" presStyleCnt="4" custScaleX="150439" custScaleY="71914" custLinFactNeighborX="4045" custLinFactNeighborY="-66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A1189CA-0EEE-4882-A7C5-20CE97502308}" type="presOf" srcId="{FC91B003-B868-4912-AE97-5C3B6B1EAFBD}" destId="{881AF6BC-E71F-439C-9183-64D555DE5CE1}" srcOrd="0" destOrd="0" presId="urn:microsoft.com/office/officeart/2005/8/layout/arrow2"/>
    <dgm:cxn modelId="{1D45081B-CECB-44BA-8427-CD7B2E93A6C6}" type="presOf" srcId="{838A2891-D281-489C-A947-A45D0C07F4F1}" destId="{59004ABB-2DBE-4315-88F6-C84501DBDE58}" srcOrd="0" destOrd="0" presId="urn:microsoft.com/office/officeart/2005/8/layout/arrow2"/>
    <dgm:cxn modelId="{BD291916-71B4-41AD-9F7C-2EA37D356275}" type="presOf" srcId="{965BC61D-FD67-4EA0-B563-3049B35EBC3E}" destId="{0A4099CB-BA91-469B-A6CB-84CA4CA6C6B4}" srcOrd="0" destOrd="0" presId="urn:microsoft.com/office/officeart/2005/8/layout/arrow2"/>
    <dgm:cxn modelId="{4C2BE4D1-B47C-4A42-8CC7-C1AF170D0EBA}" srcId="{FC91B003-B868-4912-AE97-5C3B6B1EAFBD}" destId="{CE75A383-1B5C-43BA-AC2A-0EE5246FC122}" srcOrd="1" destOrd="0" parTransId="{078F935E-34FB-4893-915F-10BC951F60FC}" sibTransId="{5A39D5A3-A2B7-44B2-B61A-CC2D3C93037C}"/>
    <dgm:cxn modelId="{69D810DB-7A75-426E-8B57-888239CC0C42}" srcId="{FC91B003-B868-4912-AE97-5C3B6B1EAFBD}" destId="{838A2891-D281-489C-A947-A45D0C07F4F1}" srcOrd="0" destOrd="0" parTransId="{E87670FE-AF3B-4E4E-B952-4B0004677BFB}" sibTransId="{A0CADE1C-454F-442F-87DD-299F3C51AFF4}"/>
    <dgm:cxn modelId="{B9CCDD81-F056-449B-8F2C-3B8459DDACE4}" type="presOf" srcId="{CE75A383-1B5C-43BA-AC2A-0EE5246FC122}" destId="{1DD9E6B3-F1A0-4BDB-8678-64EB0E657FC5}" srcOrd="0" destOrd="0" presId="urn:microsoft.com/office/officeart/2005/8/layout/arrow2"/>
    <dgm:cxn modelId="{B5D85E3A-1E04-4A6B-8E35-2DC8F6C3882D}" srcId="{FC91B003-B868-4912-AE97-5C3B6B1EAFBD}" destId="{965BC61D-FD67-4EA0-B563-3049B35EBC3E}" srcOrd="2" destOrd="0" parTransId="{D0D3F414-FEB8-4FB6-BAA2-B944A62E3A73}" sibTransId="{21FE79DE-4212-4004-A6FA-CCB76960B639}"/>
    <dgm:cxn modelId="{E71CE846-7A28-4969-9B6E-5B13899D3F79}" srcId="{FC91B003-B868-4912-AE97-5C3B6B1EAFBD}" destId="{0D44A47F-C8B6-479F-BED7-7EF337F48553}" srcOrd="3" destOrd="0" parTransId="{C42381CC-4CD7-4F75-AFE2-AA4079C35393}" sibTransId="{F2C5BEA3-9486-49D7-B0EC-791565145851}"/>
    <dgm:cxn modelId="{C44545D1-3397-4C3F-8013-8537B1EEE2E4}" type="presOf" srcId="{0D44A47F-C8B6-479F-BED7-7EF337F48553}" destId="{96F195EB-9DF8-4289-86BD-139F94C00969}" srcOrd="0" destOrd="0" presId="urn:microsoft.com/office/officeart/2005/8/layout/arrow2"/>
    <dgm:cxn modelId="{27C3951E-1511-48E4-AC8B-70DD0AC60785}" type="presParOf" srcId="{881AF6BC-E71F-439C-9183-64D555DE5CE1}" destId="{4077607F-5B5B-4591-8E83-37C4F462C683}" srcOrd="0" destOrd="0" presId="urn:microsoft.com/office/officeart/2005/8/layout/arrow2"/>
    <dgm:cxn modelId="{41647964-32FB-42F7-AFC6-6DC3EC7031E3}" type="presParOf" srcId="{881AF6BC-E71F-439C-9183-64D555DE5CE1}" destId="{36412487-CCF9-430A-8D8B-D8CEA38187E3}" srcOrd="1" destOrd="0" presId="urn:microsoft.com/office/officeart/2005/8/layout/arrow2"/>
    <dgm:cxn modelId="{0CF064B2-13E0-4DE2-BD9A-99F52F383FEF}" type="presParOf" srcId="{36412487-CCF9-430A-8D8B-D8CEA38187E3}" destId="{18E4B57B-38EE-4F9D-B073-257E83B0B475}" srcOrd="0" destOrd="0" presId="urn:microsoft.com/office/officeart/2005/8/layout/arrow2"/>
    <dgm:cxn modelId="{93D527C0-69D1-4970-A151-9629344DAB7D}" type="presParOf" srcId="{36412487-CCF9-430A-8D8B-D8CEA38187E3}" destId="{59004ABB-2DBE-4315-88F6-C84501DBDE58}" srcOrd="1" destOrd="0" presId="urn:microsoft.com/office/officeart/2005/8/layout/arrow2"/>
    <dgm:cxn modelId="{18E7BD74-EE6D-47C4-858E-6DF50D3758BF}" type="presParOf" srcId="{36412487-CCF9-430A-8D8B-D8CEA38187E3}" destId="{B6185FA9-3C58-44D0-ACF5-9D439D29C480}" srcOrd="2" destOrd="0" presId="urn:microsoft.com/office/officeart/2005/8/layout/arrow2"/>
    <dgm:cxn modelId="{79FA9738-8E9B-4373-9EEE-0BF83EB74319}" type="presParOf" srcId="{36412487-CCF9-430A-8D8B-D8CEA38187E3}" destId="{1DD9E6B3-F1A0-4BDB-8678-64EB0E657FC5}" srcOrd="3" destOrd="0" presId="urn:microsoft.com/office/officeart/2005/8/layout/arrow2"/>
    <dgm:cxn modelId="{9F4E8FC9-FCBE-4097-9DF1-FEC0F7914519}" type="presParOf" srcId="{36412487-CCF9-430A-8D8B-D8CEA38187E3}" destId="{2620DD9A-C870-40D4-8DDF-9F1AA4E69949}" srcOrd="4" destOrd="0" presId="urn:microsoft.com/office/officeart/2005/8/layout/arrow2"/>
    <dgm:cxn modelId="{30EE179D-CE6D-4FAB-B61F-6A526B5D4767}" type="presParOf" srcId="{36412487-CCF9-430A-8D8B-D8CEA38187E3}" destId="{0A4099CB-BA91-469B-A6CB-84CA4CA6C6B4}" srcOrd="5" destOrd="0" presId="urn:microsoft.com/office/officeart/2005/8/layout/arrow2"/>
    <dgm:cxn modelId="{AFD89176-2C8F-448C-86B4-96C6314B97E1}" type="presParOf" srcId="{36412487-CCF9-430A-8D8B-D8CEA38187E3}" destId="{F270A7D1-8409-4AD1-9764-287EC1014A0F}" srcOrd="6" destOrd="0" presId="urn:microsoft.com/office/officeart/2005/8/layout/arrow2"/>
    <dgm:cxn modelId="{56792A81-A36E-4A27-8DD2-4B6A8AA60E11}" type="presParOf" srcId="{36412487-CCF9-430A-8D8B-D8CEA38187E3}" destId="{96F195EB-9DF8-4289-86BD-139F94C0096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A65DC-67E7-4E44-823E-7822E1BDA590}">
      <dsp:nvSpPr>
        <dsp:cNvPr id="0" name=""/>
        <dsp:cNvSpPr/>
      </dsp:nvSpPr>
      <dsp:spPr>
        <a:xfrm>
          <a:off x="1411" y="25207"/>
          <a:ext cx="2195292" cy="247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smtClean="0"/>
            <a:t>Processo Integrado</a:t>
          </a:r>
          <a:endParaRPr lang="pt-BR" sz="1900" kern="1200" dirty="0"/>
        </a:p>
      </dsp:txBody>
      <dsp:txXfrm>
        <a:off x="1411" y="1015768"/>
        <a:ext cx="2195292" cy="990561"/>
      </dsp:txXfrm>
    </dsp:sp>
    <dsp:sp modelId="{BAEC6036-5EBA-4BCC-818C-3DA7EADF8FEA}">
      <dsp:nvSpPr>
        <dsp:cNvPr id="0" name=""/>
        <dsp:cNvSpPr/>
      </dsp:nvSpPr>
      <dsp:spPr>
        <a:xfrm>
          <a:off x="487737" y="144900"/>
          <a:ext cx="1222639" cy="12226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30B99-1799-4E4C-A2AF-5C25925DFAE8}">
      <dsp:nvSpPr>
        <dsp:cNvPr id="0" name=""/>
        <dsp:cNvSpPr/>
      </dsp:nvSpPr>
      <dsp:spPr>
        <a:xfrm>
          <a:off x="2234221" y="0"/>
          <a:ext cx="2195292" cy="247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i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i="1" kern="1200" dirty="0" err="1" smtClean="0"/>
            <a:t>On</a:t>
          </a:r>
          <a:r>
            <a:rPr lang="pt-BR" sz="1900" i="1" kern="1200" dirty="0" smtClean="0"/>
            <a:t> </a:t>
          </a:r>
          <a:r>
            <a:rPr lang="pt-BR" sz="1900" i="1" kern="1200" dirty="0" err="1" smtClean="0"/>
            <a:t>line</a:t>
          </a:r>
          <a:endParaRPr lang="pt-BR" sz="1900" i="1" kern="1200" dirty="0"/>
        </a:p>
      </dsp:txBody>
      <dsp:txXfrm>
        <a:off x="2234221" y="990561"/>
        <a:ext cx="2195292" cy="990561"/>
      </dsp:txXfrm>
    </dsp:sp>
    <dsp:sp modelId="{2F185D60-D0FA-40FE-8D13-E744B5C926AC}">
      <dsp:nvSpPr>
        <dsp:cNvPr id="0" name=""/>
        <dsp:cNvSpPr/>
      </dsp:nvSpPr>
      <dsp:spPr>
        <a:xfrm>
          <a:off x="2748888" y="144900"/>
          <a:ext cx="1222639" cy="122263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F96C5-C5E9-434C-9BAB-92C559B56EB5}">
      <dsp:nvSpPr>
        <dsp:cNvPr id="0" name=""/>
        <dsp:cNvSpPr/>
      </dsp:nvSpPr>
      <dsp:spPr>
        <a:xfrm>
          <a:off x="4523713" y="25207"/>
          <a:ext cx="2195292" cy="247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Contabilidade</a:t>
          </a:r>
          <a:endParaRPr lang="pt-BR" sz="1900" kern="1200" dirty="0"/>
        </a:p>
      </dsp:txBody>
      <dsp:txXfrm>
        <a:off x="4523713" y="1015768"/>
        <a:ext cx="2195292" cy="990561"/>
      </dsp:txXfrm>
    </dsp:sp>
    <dsp:sp modelId="{F3CF9959-C271-406A-A9FB-16BA6959E4E0}">
      <dsp:nvSpPr>
        <dsp:cNvPr id="0" name=""/>
        <dsp:cNvSpPr/>
      </dsp:nvSpPr>
      <dsp:spPr>
        <a:xfrm>
          <a:off x="5010040" y="144900"/>
          <a:ext cx="1222639" cy="122263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6251F-7025-4B4F-AD44-9DF593DB115A}">
      <dsp:nvSpPr>
        <dsp:cNvPr id="0" name=""/>
        <dsp:cNvSpPr/>
      </dsp:nvSpPr>
      <dsp:spPr>
        <a:xfrm>
          <a:off x="249897" y="1961182"/>
          <a:ext cx="6182783" cy="37146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7F7B0-2221-46C8-8A63-A4B848E81D55}">
      <dsp:nvSpPr>
        <dsp:cNvPr id="0" name=""/>
        <dsp:cNvSpPr/>
      </dsp:nvSpPr>
      <dsp:spPr>
        <a:xfrm>
          <a:off x="0" y="0"/>
          <a:ext cx="8694539" cy="3597786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2792282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Encargos de Operadores Privados (por adesão)</a:t>
          </a:r>
          <a:endParaRPr lang="pt-BR" sz="2400" kern="1200" dirty="0"/>
        </a:p>
      </dsp:txBody>
      <dsp:txXfrm>
        <a:off x="89569" y="89569"/>
        <a:ext cx="8515401" cy="3418648"/>
      </dsp:txXfrm>
    </dsp:sp>
    <dsp:sp modelId="{CAA172F3-FDCB-4C6C-BC0C-0249BB286652}">
      <dsp:nvSpPr>
        <dsp:cNvPr id="0" name=""/>
        <dsp:cNvSpPr/>
      </dsp:nvSpPr>
      <dsp:spPr>
        <a:xfrm>
          <a:off x="217363" y="899446"/>
          <a:ext cx="1304180" cy="34431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Armazém</a:t>
          </a:r>
          <a:endParaRPr lang="pt-BR" sz="1200" kern="1200" dirty="0"/>
        </a:p>
      </dsp:txBody>
      <dsp:txXfrm>
        <a:off x="227952" y="910035"/>
        <a:ext cx="1283002" cy="323141"/>
      </dsp:txXfrm>
    </dsp:sp>
    <dsp:sp modelId="{76DAE35A-FE59-41B8-B44F-720C78BD6D52}">
      <dsp:nvSpPr>
        <dsp:cNvPr id="0" name=""/>
        <dsp:cNvSpPr/>
      </dsp:nvSpPr>
      <dsp:spPr>
        <a:xfrm>
          <a:off x="217363" y="1261596"/>
          <a:ext cx="1304180" cy="34431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Terminal de Carga</a:t>
          </a:r>
          <a:endParaRPr lang="pt-BR" sz="1200" kern="1200" dirty="0"/>
        </a:p>
      </dsp:txBody>
      <dsp:txXfrm>
        <a:off x="227952" y="1272185"/>
        <a:ext cx="1283002" cy="323141"/>
      </dsp:txXfrm>
    </dsp:sp>
    <dsp:sp modelId="{9EE9CE44-50AB-44FB-8BB1-884DAAF0057B}">
      <dsp:nvSpPr>
        <dsp:cNvPr id="0" name=""/>
        <dsp:cNvSpPr/>
      </dsp:nvSpPr>
      <dsp:spPr>
        <a:xfrm>
          <a:off x="217363" y="1623746"/>
          <a:ext cx="1304180" cy="34431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Despachante</a:t>
          </a:r>
          <a:endParaRPr lang="pt-BR" sz="1200" kern="1200" dirty="0"/>
        </a:p>
      </dsp:txBody>
      <dsp:txXfrm>
        <a:off x="227952" y="1634335"/>
        <a:ext cx="1283002" cy="323141"/>
      </dsp:txXfrm>
    </dsp:sp>
    <dsp:sp modelId="{5FC6EE00-9A28-4D0C-999C-E1D11DB4A29C}">
      <dsp:nvSpPr>
        <dsp:cNvPr id="0" name=""/>
        <dsp:cNvSpPr/>
      </dsp:nvSpPr>
      <dsp:spPr>
        <a:xfrm>
          <a:off x="217363" y="1985896"/>
          <a:ext cx="1304180" cy="34431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Infraero</a:t>
          </a:r>
          <a:endParaRPr lang="pt-BR" sz="1200" kern="1200" dirty="0"/>
        </a:p>
      </dsp:txBody>
      <dsp:txXfrm>
        <a:off x="227952" y="1996485"/>
        <a:ext cx="1283002" cy="323141"/>
      </dsp:txXfrm>
    </dsp:sp>
    <dsp:sp modelId="{C3CA0063-BC80-46EA-A9F6-3AF460B8048A}">
      <dsp:nvSpPr>
        <dsp:cNvPr id="0" name=""/>
        <dsp:cNvSpPr/>
      </dsp:nvSpPr>
      <dsp:spPr>
        <a:xfrm>
          <a:off x="217363" y="2348046"/>
          <a:ext cx="1304180" cy="34431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Agente de Carga</a:t>
          </a:r>
          <a:endParaRPr lang="pt-BR" sz="1200" kern="1200" dirty="0"/>
        </a:p>
      </dsp:txBody>
      <dsp:txXfrm>
        <a:off x="227952" y="2358635"/>
        <a:ext cx="1283002" cy="323141"/>
      </dsp:txXfrm>
    </dsp:sp>
    <dsp:sp modelId="{A0804A56-8A1A-423D-AF06-885E7AD3C949}">
      <dsp:nvSpPr>
        <dsp:cNvPr id="0" name=""/>
        <dsp:cNvSpPr/>
      </dsp:nvSpPr>
      <dsp:spPr>
        <a:xfrm>
          <a:off x="217363" y="2710196"/>
          <a:ext cx="1304180" cy="34431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Transportador</a:t>
          </a:r>
          <a:endParaRPr lang="pt-BR" sz="1200" kern="1200" dirty="0"/>
        </a:p>
      </dsp:txBody>
      <dsp:txXfrm>
        <a:off x="227952" y="2720785"/>
        <a:ext cx="1283002" cy="323141"/>
      </dsp:txXfrm>
    </dsp:sp>
    <dsp:sp modelId="{B35FE15C-3566-4D04-B60B-4B87B27341CE}">
      <dsp:nvSpPr>
        <dsp:cNvPr id="0" name=""/>
        <dsp:cNvSpPr/>
      </dsp:nvSpPr>
      <dsp:spPr>
        <a:xfrm>
          <a:off x="217363" y="3072346"/>
          <a:ext cx="1304180" cy="34431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Outros</a:t>
          </a:r>
          <a:endParaRPr lang="pt-BR" sz="1200" kern="1200" dirty="0"/>
        </a:p>
      </dsp:txBody>
      <dsp:txXfrm>
        <a:off x="227952" y="3082935"/>
        <a:ext cx="1283002" cy="323141"/>
      </dsp:txXfrm>
    </dsp:sp>
    <dsp:sp modelId="{94AE7747-E30D-4802-8DD4-5DEAB9DFDAA0}">
      <dsp:nvSpPr>
        <dsp:cNvPr id="0" name=""/>
        <dsp:cNvSpPr/>
      </dsp:nvSpPr>
      <dsp:spPr>
        <a:xfrm>
          <a:off x="1738907" y="899446"/>
          <a:ext cx="6738267" cy="2518450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599216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Taxas de licenciamento  e de inspeção de Órgãos Anuentes</a:t>
          </a:r>
          <a:endParaRPr lang="pt-BR" sz="2400" kern="1200" dirty="0"/>
        </a:p>
      </dsp:txBody>
      <dsp:txXfrm>
        <a:off x="1816358" y="976897"/>
        <a:ext cx="6583365" cy="2363548"/>
      </dsp:txXfrm>
    </dsp:sp>
    <dsp:sp modelId="{EE769BEE-DD6A-4D2F-BC76-1520FE9D662F}">
      <dsp:nvSpPr>
        <dsp:cNvPr id="0" name=""/>
        <dsp:cNvSpPr/>
      </dsp:nvSpPr>
      <dsp:spPr>
        <a:xfrm>
          <a:off x="1907364" y="1780904"/>
          <a:ext cx="1347653" cy="33904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Anvisa</a:t>
          </a:r>
          <a:endParaRPr lang="pt-BR" sz="1200" kern="1200" dirty="0"/>
        </a:p>
      </dsp:txBody>
      <dsp:txXfrm>
        <a:off x="1917791" y="1791331"/>
        <a:ext cx="1326799" cy="318192"/>
      </dsp:txXfrm>
    </dsp:sp>
    <dsp:sp modelId="{5629E39E-45CE-4B7C-A901-F538A7B3CECC}">
      <dsp:nvSpPr>
        <dsp:cNvPr id="0" name=""/>
        <dsp:cNvSpPr/>
      </dsp:nvSpPr>
      <dsp:spPr>
        <a:xfrm>
          <a:off x="1907364" y="2150485"/>
          <a:ext cx="1347653" cy="33904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err="1" smtClean="0"/>
            <a:t>Vigiagro</a:t>
          </a:r>
          <a:endParaRPr lang="pt-BR" sz="1200" kern="1200" dirty="0" smtClean="0"/>
        </a:p>
      </dsp:txBody>
      <dsp:txXfrm>
        <a:off x="1917791" y="2160912"/>
        <a:ext cx="1326799" cy="318192"/>
      </dsp:txXfrm>
    </dsp:sp>
    <dsp:sp modelId="{51D51D9A-8998-4297-818A-B79DBADF1E27}">
      <dsp:nvSpPr>
        <dsp:cNvPr id="0" name=""/>
        <dsp:cNvSpPr/>
      </dsp:nvSpPr>
      <dsp:spPr>
        <a:xfrm>
          <a:off x="1907364" y="2520067"/>
          <a:ext cx="1347653" cy="33904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Exército</a:t>
          </a:r>
        </a:p>
      </dsp:txBody>
      <dsp:txXfrm>
        <a:off x="1917791" y="2530494"/>
        <a:ext cx="1326799" cy="318192"/>
      </dsp:txXfrm>
    </dsp:sp>
    <dsp:sp modelId="{18DEC685-D140-4E9E-8958-76B6E8BE5749}">
      <dsp:nvSpPr>
        <dsp:cNvPr id="0" name=""/>
        <dsp:cNvSpPr/>
      </dsp:nvSpPr>
      <dsp:spPr>
        <a:xfrm>
          <a:off x="1907364" y="2889649"/>
          <a:ext cx="1347653" cy="33904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outros</a:t>
          </a:r>
        </a:p>
      </dsp:txBody>
      <dsp:txXfrm>
        <a:off x="1917791" y="2900076"/>
        <a:ext cx="1326799" cy="318192"/>
      </dsp:txXfrm>
    </dsp:sp>
    <dsp:sp modelId="{325B04D6-0CAE-4A52-A673-B17940B305FB}">
      <dsp:nvSpPr>
        <dsp:cNvPr id="0" name=""/>
        <dsp:cNvSpPr/>
      </dsp:nvSpPr>
      <dsp:spPr>
        <a:xfrm>
          <a:off x="3434342" y="1798893"/>
          <a:ext cx="4825469" cy="1439114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8123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Pagamento Tributos</a:t>
          </a:r>
          <a:endParaRPr lang="pt-BR" sz="2400" kern="1200" dirty="0"/>
        </a:p>
      </dsp:txBody>
      <dsp:txXfrm>
        <a:off x="3478600" y="1843151"/>
        <a:ext cx="4736953" cy="1350598"/>
      </dsp:txXfrm>
    </dsp:sp>
    <dsp:sp modelId="{693CB83B-5D1C-425B-A0FF-622FC50C93D0}">
      <dsp:nvSpPr>
        <dsp:cNvPr id="0" name=""/>
        <dsp:cNvSpPr/>
      </dsp:nvSpPr>
      <dsp:spPr>
        <a:xfrm>
          <a:off x="3554979" y="2446494"/>
          <a:ext cx="2258522" cy="647601"/>
        </a:xfrm>
        <a:prstGeom prst="roundRect">
          <a:avLst>
            <a:gd name="adj" fmla="val 10500"/>
          </a:avLst>
        </a:prstGeom>
        <a:solidFill>
          <a:schemeClr val="accent2">
            <a:lumMod val="75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bg1"/>
              </a:solidFill>
            </a:rPr>
            <a:t>Federais: II, IPI, Confins, PIS, AFRRM, Multas, </a:t>
          </a:r>
          <a:r>
            <a:rPr lang="pt-BR" sz="1200" kern="1200" dirty="0" err="1" smtClean="0">
              <a:solidFill>
                <a:schemeClr val="bg1"/>
              </a:solidFill>
            </a:rPr>
            <a:t>etc</a:t>
          </a:r>
          <a:endParaRPr lang="pt-BR" sz="1200" kern="1200" dirty="0">
            <a:solidFill>
              <a:schemeClr val="bg1"/>
            </a:solidFill>
          </a:endParaRPr>
        </a:p>
      </dsp:txBody>
      <dsp:txXfrm>
        <a:off x="3574895" y="2466410"/>
        <a:ext cx="2218690" cy="607769"/>
      </dsp:txXfrm>
    </dsp:sp>
    <dsp:sp modelId="{C6C4E5B1-D044-43AF-97A1-26FA348BD4A7}">
      <dsp:nvSpPr>
        <dsp:cNvPr id="0" name=""/>
        <dsp:cNvSpPr/>
      </dsp:nvSpPr>
      <dsp:spPr>
        <a:xfrm>
          <a:off x="5877755" y="2446494"/>
          <a:ext cx="2258522" cy="647601"/>
        </a:xfrm>
        <a:prstGeom prst="roundRect">
          <a:avLst>
            <a:gd name="adj" fmla="val 105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Estadual: ICMS, liberação de carga desonerada.</a:t>
          </a:r>
          <a:endParaRPr lang="pt-BR" sz="1200" kern="1200" dirty="0"/>
        </a:p>
      </dsp:txBody>
      <dsp:txXfrm>
        <a:off x="5897671" y="2466410"/>
        <a:ext cx="2218690" cy="607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71080-D01F-4925-B7FF-3A0617DE00CA}">
      <dsp:nvSpPr>
        <dsp:cNvPr id="0" name=""/>
        <dsp:cNvSpPr/>
      </dsp:nvSpPr>
      <dsp:spPr>
        <a:xfrm>
          <a:off x="4269234" y="1100"/>
          <a:ext cx="2772021" cy="1253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Consenso entre 27 estados e 22 órgãos anuentes</a:t>
          </a:r>
          <a:endParaRPr lang="pt-BR" sz="2500" kern="1200" dirty="0"/>
        </a:p>
      </dsp:txBody>
      <dsp:txXfrm>
        <a:off x="4269234" y="1100"/>
        <a:ext cx="2772021" cy="1253740"/>
      </dsp:txXfrm>
    </dsp:sp>
    <dsp:sp modelId="{86451F1A-248D-4225-B33A-EA2FB5106C88}">
      <dsp:nvSpPr>
        <dsp:cNvPr id="0" name=""/>
        <dsp:cNvSpPr/>
      </dsp:nvSpPr>
      <dsp:spPr>
        <a:xfrm>
          <a:off x="2903911" y="1100"/>
          <a:ext cx="1241203" cy="125374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418FA-667B-4154-9F41-C5CB1808F312}">
      <dsp:nvSpPr>
        <dsp:cNvPr id="0" name=""/>
        <dsp:cNvSpPr/>
      </dsp:nvSpPr>
      <dsp:spPr>
        <a:xfrm>
          <a:off x="2903911" y="1461708"/>
          <a:ext cx="2772021" cy="1253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Custeio tempestivo a todos os participantes</a:t>
          </a:r>
          <a:endParaRPr lang="pt-BR" sz="2500" kern="1200" dirty="0"/>
        </a:p>
      </dsp:txBody>
      <dsp:txXfrm>
        <a:off x="2903911" y="1461708"/>
        <a:ext cx="2772021" cy="1253740"/>
      </dsp:txXfrm>
    </dsp:sp>
    <dsp:sp modelId="{BED96C16-BFA7-42AF-92F9-A2EE93F147F3}">
      <dsp:nvSpPr>
        <dsp:cNvPr id="0" name=""/>
        <dsp:cNvSpPr/>
      </dsp:nvSpPr>
      <dsp:spPr>
        <a:xfrm>
          <a:off x="5800052" y="1461708"/>
          <a:ext cx="1241203" cy="125374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06678-3410-4C1F-BE8E-25607EC457E6}">
      <dsp:nvSpPr>
        <dsp:cNvPr id="0" name=""/>
        <dsp:cNvSpPr/>
      </dsp:nvSpPr>
      <dsp:spPr>
        <a:xfrm>
          <a:off x="4269234" y="2922316"/>
          <a:ext cx="2772021" cy="1253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Adaptações em TI</a:t>
          </a:r>
          <a:endParaRPr lang="pt-BR" sz="2500" kern="1200" dirty="0"/>
        </a:p>
      </dsp:txBody>
      <dsp:txXfrm>
        <a:off x="4269234" y="2922316"/>
        <a:ext cx="2772021" cy="1253740"/>
      </dsp:txXfrm>
    </dsp:sp>
    <dsp:sp modelId="{D6D3B534-B349-4CB1-B8CA-3BB0E5CD052F}">
      <dsp:nvSpPr>
        <dsp:cNvPr id="0" name=""/>
        <dsp:cNvSpPr/>
      </dsp:nvSpPr>
      <dsp:spPr>
        <a:xfrm>
          <a:off x="2903911" y="2922316"/>
          <a:ext cx="1241203" cy="12537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8C953-3CE2-41E0-82ED-481D0D71B2A7}">
      <dsp:nvSpPr>
        <dsp:cNvPr id="0" name=""/>
        <dsp:cNvSpPr/>
      </dsp:nvSpPr>
      <dsp:spPr>
        <a:xfrm>
          <a:off x="1771" y="1058313"/>
          <a:ext cx="3777435" cy="22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Declaração de Importação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Declaração do ICMS no Siscomex Importação</a:t>
          </a:r>
          <a:endParaRPr lang="pt-BR" sz="2500" kern="1200" dirty="0"/>
        </a:p>
      </dsp:txBody>
      <dsp:txXfrm>
        <a:off x="68153" y="1124695"/>
        <a:ext cx="3644671" cy="2133697"/>
      </dsp:txXfrm>
    </dsp:sp>
    <dsp:sp modelId="{9176CE1C-E7DD-43E9-9AAE-C68ED626CAEB}">
      <dsp:nvSpPr>
        <dsp:cNvPr id="0" name=""/>
        <dsp:cNvSpPr/>
      </dsp:nvSpPr>
      <dsp:spPr>
        <a:xfrm>
          <a:off x="4156949" y="1723142"/>
          <a:ext cx="800816" cy="936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4156949" y="1910503"/>
        <a:ext cx="560571" cy="562081"/>
      </dsp:txXfrm>
    </dsp:sp>
    <dsp:sp modelId="{B27531D7-E628-4F42-A220-89D7B853ED15}">
      <dsp:nvSpPr>
        <dsp:cNvPr id="0" name=""/>
        <dsp:cNvSpPr/>
      </dsp:nvSpPr>
      <dsp:spPr>
        <a:xfrm>
          <a:off x="5290180" y="1058313"/>
          <a:ext cx="3777435" cy="22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Verificação física de documentos de pagamento e exoneração pelo Recinto Alfandegado</a:t>
          </a:r>
          <a:endParaRPr lang="pt-BR" sz="2500" kern="1200" dirty="0"/>
        </a:p>
      </dsp:txBody>
      <dsp:txXfrm>
        <a:off x="5356562" y="1124695"/>
        <a:ext cx="3644671" cy="21336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92C6C-B4A1-4039-9C53-FA99B68BFF13}">
      <dsp:nvSpPr>
        <dsp:cNvPr id="0" name=""/>
        <dsp:cNvSpPr/>
      </dsp:nvSpPr>
      <dsp:spPr>
        <a:xfrm>
          <a:off x="3605834" y="2604180"/>
          <a:ext cx="1857718" cy="1857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/>
            <a:t>Portal Único</a:t>
          </a:r>
          <a:endParaRPr lang="pt-BR" sz="3900" kern="1200" dirty="0"/>
        </a:p>
      </dsp:txBody>
      <dsp:txXfrm>
        <a:off x="3877891" y="2876237"/>
        <a:ext cx="1313604" cy="1313604"/>
      </dsp:txXfrm>
    </dsp:sp>
    <dsp:sp modelId="{511DF6A6-6992-4FCB-ABB5-6537C48C26E0}">
      <dsp:nvSpPr>
        <dsp:cNvPr id="0" name=""/>
        <dsp:cNvSpPr/>
      </dsp:nvSpPr>
      <dsp:spPr>
        <a:xfrm rot="16200000">
          <a:off x="4144990" y="1928090"/>
          <a:ext cx="779405" cy="63162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700" kern="1200"/>
        </a:p>
      </dsp:txBody>
      <dsp:txXfrm>
        <a:off x="4239734" y="2149159"/>
        <a:ext cx="589918" cy="378974"/>
      </dsp:txXfrm>
    </dsp:sp>
    <dsp:sp modelId="{9085FF09-EE7A-4F79-B35C-CDCFEE62458E}">
      <dsp:nvSpPr>
        <dsp:cNvPr id="0" name=""/>
        <dsp:cNvSpPr/>
      </dsp:nvSpPr>
      <dsp:spPr>
        <a:xfrm>
          <a:off x="3605834" y="3622"/>
          <a:ext cx="1857718" cy="1857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Bancos</a:t>
          </a:r>
          <a:endParaRPr lang="pt-BR" sz="2400" kern="1200" dirty="0"/>
        </a:p>
      </dsp:txBody>
      <dsp:txXfrm>
        <a:off x="3877891" y="275679"/>
        <a:ext cx="1313604" cy="1313604"/>
      </dsp:txXfrm>
    </dsp:sp>
    <dsp:sp modelId="{C1D1360C-57C8-46CB-B347-29284D1C0AA2}">
      <dsp:nvSpPr>
        <dsp:cNvPr id="0" name=""/>
        <dsp:cNvSpPr/>
      </dsp:nvSpPr>
      <dsp:spPr>
        <a:xfrm rot="1691463">
          <a:off x="5281857" y="3862783"/>
          <a:ext cx="914491" cy="63162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700" kern="1200"/>
        </a:p>
      </dsp:txBody>
      <dsp:txXfrm>
        <a:off x="5293096" y="3944350"/>
        <a:ext cx="725004" cy="378974"/>
      </dsp:txXfrm>
    </dsp:sp>
    <dsp:sp modelId="{1BA4A8D7-676D-40F4-9895-E7D6CF9832C0}">
      <dsp:nvSpPr>
        <dsp:cNvPr id="0" name=""/>
        <dsp:cNvSpPr/>
      </dsp:nvSpPr>
      <dsp:spPr>
        <a:xfrm>
          <a:off x="6038512" y="3908081"/>
          <a:ext cx="1857718" cy="1857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SEFAZ</a:t>
          </a:r>
          <a:endParaRPr lang="pt-BR" sz="2400" kern="1200" dirty="0"/>
        </a:p>
      </dsp:txBody>
      <dsp:txXfrm>
        <a:off x="6310569" y="4180138"/>
        <a:ext cx="1313604" cy="1313604"/>
      </dsp:txXfrm>
    </dsp:sp>
    <dsp:sp modelId="{50B58FAB-786A-45BB-AB9C-90DEC672E0AB}">
      <dsp:nvSpPr>
        <dsp:cNvPr id="0" name=""/>
        <dsp:cNvSpPr/>
      </dsp:nvSpPr>
      <dsp:spPr>
        <a:xfrm rot="9181205">
          <a:off x="2744372" y="3862261"/>
          <a:ext cx="1046543" cy="63162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700" kern="1200"/>
        </a:p>
      </dsp:txBody>
      <dsp:txXfrm rot="10800000">
        <a:off x="2923548" y="3945603"/>
        <a:ext cx="857056" cy="378974"/>
      </dsp:txXfrm>
    </dsp:sp>
    <dsp:sp modelId="{E0A05F5C-6160-4EB9-9DA2-D2AD23779AE8}">
      <dsp:nvSpPr>
        <dsp:cNvPr id="0" name=""/>
        <dsp:cNvSpPr/>
      </dsp:nvSpPr>
      <dsp:spPr>
        <a:xfrm>
          <a:off x="1044565" y="3908081"/>
          <a:ext cx="1857718" cy="1857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Recinto Alfandegado</a:t>
          </a:r>
          <a:endParaRPr lang="pt-BR" sz="2400" kern="1200" dirty="0"/>
        </a:p>
      </dsp:txBody>
      <dsp:txXfrm>
        <a:off x="1316622" y="4180138"/>
        <a:ext cx="1313604" cy="13136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7607F-5B5B-4591-8E83-37C4F462C683}">
      <dsp:nvSpPr>
        <dsp:cNvPr id="0" name=""/>
        <dsp:cNvSpPr/>
      </dsp:nvSpPr>
      <dsp:spPr>
        <a:xfrm>
          <a:off x="14438" y="0"/>
          <a:ext cx="9914020" cy="61962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4B57B-38EE-4F9D-B073-257E83B0B475}">
      <dsp:nvSpPr>
        <dsp:cNvPr id="0" name=""/>
        <dsp:cNvSpPr/>
      </dsp:nvSpPr>
      <dsp:spPr>
        <a:xfrm>
          <a:off x="990969" y="4607541"/>
          <a:ext cx="228022" cy="228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04ABB-2DBE-4315-88F6-C84501DBDE58}">
      <dsp:nvSpPr>
        <dsp:cNvPr id="0" name=""/>
        <dsp:cNvSpPr/>
      </dsp:nvSpPr>
      <dsp:spPr>
        <a:xfrm>
          <a:off x="1325682" y="4721552"/>
          <a:ext cx="3814199" cy="147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82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Envio de Doc. Digitais e análise manual do auditor fiscal SEFAZ via Portal Único do Comércio Exterior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15 </a:t>
          </a:r>
          <a:r>
            <a:rPr lang="pt-BR" sz="1800" kern="1200" dirty="0" err="1" smtClean="0"/>
            <a:t>UFs</a:t>
          </a:r>
          <a:r>
            <a:rPr lang="pt-BR" sz="1800" kern="1200" dirty="0" smtClean="0"/>
            <a:t> (100%) e 12 (10%)</a:t>
          </a:r>
          <a:endParaRPr lang="pt-BR" sz="1800" kern="1200" dirty="0"/>
        </a:p>
      </dsp:txBody>
      <dsp:txXfrm>
        <a:off x="1325682" y="4721552"/>
        <a:ext cx="3814199" cy="1474710"/>
      </dsp:txXfrm>
    </dsp:sp>
    <dsp:sp modelId="{B6185FA9-3C58-44D0-ACF5-9D439D29C480}">
      <dsp:nvSpPr>
        <dsp:cNvPr id="0" name=""/>
        <dsp:cNvSpPr/>
      </dsp:nvSpPr>
      <dsp:spPr>
        <a:xfrm>
          <a:off x="2601997" y="3166290"/>
          <a:ext cx="396560" cy="396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9E6B3-F1A0-4BDB-8678-64EB0E657FC5}">
      <dsp:nvSpPr>
        <dsp:cNvPr id="0" name=""/>
        <dsp:cNvSpPr/>
      </dsp:nvSpPr>
      <dsp:spPr>
        <a:xfrm>
          <a:off x="2969269" y="3364570"/>
          <a:ext cx="4002579" cy="2831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12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Integração com Sistemas próprios das SEFAZ - Retorno ao Final do Processo de Pagamento / Exoneração.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12 </a:t>
          </a:r>
          <a:r>
            <a:rPr lang="pt-BR" sz="1800" kern="1200" dirty="0" err="1" smtClean="0"/>
            <a:t>UFs</a:t>
          </a:r>
          <a:endParaRPr lang="pt-BR" sz="1800" kern="1200" dirty="0"/>
        </a:p>
      </dsp:txBody>
      <dsp:txXfrm>
        <a:off x="2969269" y="3364570"/>
        <a:ext cx="4002579" cy="2831692"/>
      </dsp:txXfrm>
    </dsp:sp>
    <dsp:sp modelId="{2620DD9A-C870-40D4-8DDF-9F1AA4E69949}">
      <dsp:nvSpPr>
        <dsp:cNvPr id="0" name=""/>
        <dsp:cNvSpPr/>
      </dsp:nvSpPr>
      <dsp:spPr>
        <a:xfrm>
          <a:off x="4659156" y="2104250"/>
          <a:ext cx="525443" cy="525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099CB-BA91-469B-A6CB-84CA4CA6C6B4}">
      <dsp:nvSpPr>
        <dsp:cNvPr id="0" name=""/>
        <dsp:cNvSpPr/>
      </dsp:nvSpPr>
      <dsp:spPr>
        <a:xfrm>
          <a:off x="4917620" y="2366972"/>
          <a:ext cx="2340709" cy="3829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42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Automação no Pagamento da Guia do ICMS.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4917620" y="2366972"/>
        <a:ext cx="2340709" cy="3829290"/>
      </dsp:txXfrm>
    </dsp:sp>
    <dsp:sp modelId="{F270A7D1-8409-4AD1-9764-287EC1014A0F}">
      <dsp:nvSpPr>
        <dsp:cNvPr id="0" name=""/>
        <dsp:cNvSpPr/>
      </dsp:nvSpPr>
      <dsp:spPr>
        <a:xfrm>
          <a:off x="6899725" y="1401594"/>
          <a:ext cx="703895" cy="7038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195EB-9DF8-4289-86BD-139F94C00969}">
      <dsp:nvSpPr>
        <dsp:cNvPr id="0" name=""/>
        <dsp:cNvSpPr/>
      </dsp:nvSpPr>
      <dsp:spPr>
        <a:xfrm>
          <a:off x="6810831" y="2080526"/>
          <a:ext cx="3132056" cy="3194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98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Tratamento Tributário do ICMS na DU-IMP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27 </a:t>
          </a:r>
          <a:r>
            <a:rPr lang="pt-BR" sz="1800" kern="1200" dirty="0" err="1" smtClean="0"/>
            <a:t>UFs</a:t>
          </a:r>
          <a:endParaRPr lang="pt-BR" sz="1800" kern="1200" dirty="0"/>
        </a:p>
      </dsp:txBody>
      <dsp:txXfrm>
        <a:off x="6810831" y="2080526"/>
        <a:ext cx="3132056" cy="3194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45862" cy="497333"/>
          </a:xfrm>
          <a:prstGeom prst="rect">
            <a:avLst/>
          </a:prstGeom>
        </p:spPr>
        <p:txBody>
          <a:bodyPr vert="horz" lIns="88202" tIns="44101" rIns="88202" bIns="4410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298" y="6"/>
            <a:ext cx="2945862" cy="497333"/>
          </a:xfrm>
          <a:prstGeom prst="rect">
            <a:avLst/>
          </a:prstGeom>
        </p:spPr>
        <p:txBody>
          <a:bodyPr vert="horz" lIns="88202" tIns="44101" rIns="88202" bIns="44101" rtlCol="0"/>
          <a:lstStyle>
            <a:lvl1pPr algn="r">
              <a:defRPr sz="1200"/>
            </a:lvl1pPr>
          </a:lstStyle>
          <a:p>
            <a:fld id="{77BEF69C-B7DA-48B2-828D-17FCAE3236B3}" type="datetimeFigureOut">
              <a:rPr lang="pt-BR" smtClean="0"/>
              <a:pPr/>
              <a:t>23/05/2018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309"/>
            <a:ext cx="2945862" cy="497333"/>
          </a:xfrm>
          <a:prstGeom prst="rect">
            <a:avLst/>
          </a:prstGeom>
        </p:spPr>
        <p:txBody>
          <a:bodyPr vert="horz" lIns="88202" tIns="44101" rIns="88202" bIns="4410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298" y="9429309"/>
            <a:ext cx="2945862" cy="497333"/>
          </a:xfrm>
          <a:prstGeom prst="rect">
            <a:avLst/>
          </a:prstGeom>
        </p:spPr>
        <p:txBody>
          <a:bodyPr vert="horz" lIns="88202" tIns="44101" rIns="88202" bIns="44101" rtlCol="0" anchor="b"/>
          <a:lstStyle>
            <a:lvl1pPr algn="r">
              <a:defRPr sz="1200"/>
            </a:lvl1pPr>
          </a:lstStyle>
          <a:p>
            <a:fld id="{6F9A4A16-7E62-47D1-8838-DBC75B982A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693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54063"/>
            <a:ext cx="4960938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Rectangle 2"/>
          <p:cNvSpPr txBox="1">
            <a:spLocks noGrp="1"/>
          </p:cNvSpPr>
          <p:nvPr>
            <p:ph type="body" sz="quarter" idx="3"/>
          </p:nvPr>
        </p:nvSpPr>
        <p:spPr>
          <a:xfrm>
            <a:off x="679296" y="4714957"/>
            <a:ext cx="5437505" cy="44657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pt-BR" noProof="0"/>
          </a:p>
        </p:txBody>
      </p:sp>
      <p:sp>
        <p:nvSpPr>
          <p:cNvPr id="4" name="Rectangle 3"/>
          <p:cNvSpPr txBox="1">
            <a:spLocks noGrp="1"/>
          </p:cNvSpPr>
          <p:nvPr>
            <p:ph type="hdr" sz="quarter"/>
          </p:nvPr>
        </p:nvSpPr>
        <p:spPr>
          <a:xfrm>
            <a:off x="2" y="5"/>
            <a:ext cx="2948886" cy="4951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411529" rtl="0" eaLnBrk="1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1529" algn="l"/>
                <a:tab pos="823060" algn="l"/>
                <a:tab pos="1234590" algn="l"/>
                <a:tab pos="1646122" algn="l"/>
                <a:tab pos="2057651" algn="l"/>
                <a:tab pos="2469180" algn="l"/>
                <a:tab pos="2880710" algn="l"/>
              </a:tabLst>
              <a:def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Segoe UI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4"/>
          <p:cNvSpPr txBox="1">
            <a:spLocks noGrp="1"/>
          </p:cNvSpPr>
          <p:nvPr>
            <p:ph type="dt" idx="1"/>
          </p:nvPr>
        </p:nvSpPr>
        <p:spPr>
          <a:xfrm>
            <a:off x="3847203" y="5"/>
            <a:ext cx="2948886" cy="4951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411529" rtl="0" eaLnBrk="1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1529" algn="l"/>
                <a:tab pos="823060" algn="l"/>
                <a:tab pos="1234590" algn="l"/>
                <a:tab pos="1646122" algn="l"/>
                <a:tab pos="2057651" algn="l"/>
                <a:tab pos="2469180" algn="l"/>
                <a:tab pos="2880710" algn="l"/>
              </a:tabLst>
              <a:def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Segoe UI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4"/>
          </p:nvPr>
        </p:nvSpPr>
        <p:spPr>
          <a:xfrm>
            <a:off x="2" y="9429914"/>
            <a:ext cx="2948886" cy="4951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411529" rtl="0" eaLnBrk="1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1529" algn="l"/>
                <a:tab pos="823060" algn="l"/>
                <a:tab pos="1234590" algn="l"/>
                <a:tab pos="1646122" algn="l"/>
                <a:tab pos="2057651" algn="l"/>
                <a:tab pos="2469180" algn="l"/>
                <a:tab pos="2880710" algn="l"/>
              </a:tabLst>
              <a:def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Segoe UI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5"/>
          </p:nvPr>
        </p:nvSpPr>
        <p:spPr>
          <a:xfrm>
            <a:off x="3847203" y="9429914"/>
            <a:ext cx="2948886" cy="4951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410920" eaLnBrk="1">
              <a:lnSpc>
                <a:spcPct val="95000"/>
              </a:lnSpc>
              <a:tabLst>
                <a:tab pos="410920" algn="l"/>
                <a:tab pos="821837" algn="l"/>
                <a:tab pos="1234343" algn="l"/>
                <a:tab pos="1645261" algn="l"/>
                <a:tab pos="2056181" algn="l"/>
                <a:tab pos="2468685" algn="l"/>
                <a:tab pos="2879604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296BE52-A8EC-4522-8079-178D9C1A52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0483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ts val="400"/>
      </a:spcBef>
      <a:spcAft>
        <a:spcPct val="0"/>
      </a:spcAft>
      <a:defRPr lang="pt-BR" sz="1200" kern="1200">
        <a:solidFill>
          <a:srgbClr val="000000"/>
        </a:solidFill>
        <a:latin typeface="Times New Roman" pitchFamily="1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54063"/>
            <a:ext cx="4941888" cy="3705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60937" cy="4451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57317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6BE52-A8EC-4522-8079-178D9C1A522E}" type="slidenum">
              <a:rPr lang="pt-BR" altLang="pt-BR" smtClean="0"/>
              <a:pPr>
                <a:defRPr/>
              </a:pPr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4398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6BE52-A8EC-4522-8079-178D9C1A522E}" type="slidenum">
              <a:rPr lang="pt-BR" altLang="pt-BR" smtClean="0"/>
              <a:pPr>
                <a:defRPr/>
              </a:pPr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860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42072" y="6871784"/>
            <a:ext cx="4475651" cy="68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13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AFA00-EEB8-445D-B72F-B3E22E99FD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664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1260080" y="1237195"/>
            <a:ext cx="7560469" cy="2631885"/>
          </a:xfrm>
        </p:spPr>
        <p:txBody>
          <a:bodyPr anchor="b" anchorCtr="1"/>
          <a:lstStyle>
            <a:lvl1pPr algn="ctr">
              <a:defRPr sz="4961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260080" y="3970583"/>
            <a:ext cx="7560469" cy="1825167"/>
          </a:xfrm>
        </p:spPr>
        <p:txBody>
          <a:bodyPr anchorCtr="1"/>
          <a:lstStyle>
            <a:lvl1pPr marL="0" indent="0" algn="ctr">
              <a:buNone/>
              <a:defRPr sz="1984"/>
            </a:lvl1pPr>
          </a:lstStyle>
          <a:p>
            <a:pPr lvl="0"/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C93B41-5C18-4E63-9CB8-23519E40EF02}" type="datetime1">
              <a:rPr lang="pt-BR"/>
              <a:pPr lvl="0"/>
              <a:t>23/05/2018</a:t>
            </a:fld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122366-1F30-4240-BA9A-2371962C3F62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15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47" y="-225"/>
            <a:ext cx="10077530" cy="7560123"/>
          </a:xfrm>
          <a:prstGeom prst="rect">
            <a:avLst/>
          </a:prstGeom>
        </p:spPr>
      </p:pic>
      <p:sp>
        <p:nvSpPr>
          <p:cNvPr id="1026" name="Rectangle 1"/>
          <p:cNvSpPr txBox="1">
            <a:spLocks noGrp="1"/>
          </p:cNvSpPr>
          <p:nvPr>
            <p:ph type="title"/>
          </p:nvPr>
        </p:nvSpPr>
        <p:spPr bwMode="auto">
          <a:xfrm>
            <a:off x="503238" y="300038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27" name="Rectangle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22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0">
              <a:lnSpc>
                <a:spcPct val="95000"/>
              </a:lnSpc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3"/>
          </p:nvPr>
        </p:nvSpPr>
        <p:spPr>
          <a:xfrm>
            <a:off x="3446463" y="6886575"/>
            <a:ext cx="3194050" cy="51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  <a:noAutofit/>
          </a:bodyPr>
          <a:lstStyle>
            <a:lvl1pPr algn="ctr" eaLnBrk="1" hangingPunct="0">
              <a:lnSpc>
                <a:spcPct val="95000"/>
              </a:lnSpc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4"/>
          </p:nvPr>
        </p:nvSpPr>
        <p:spPr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>
              <a:lnSpc>
                <a:spcPct val="95000"/>
              </a:lnSpc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24DF078-051A-4BDE-A1A4-F9144EC0138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442072" y="6871784"/>
            <a:ext cx="4475651" cy="6878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3" r:id="rId3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lang="en-GB" sz="4400" kern="1200">
          <a:solidFill>
            <a:srgbClr val="000000"/>
          </a:solidFill>
          <a:latin typeface="Arial"/>
          <a:ea typeface="Microsoft YaHei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457200" algn="ctr" defTabSz="449263" rtl="0" eaLnBrk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914400" algn="ctr" defTabSz="449263" rtl="0" eaLnBrk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1371600" algn="ctr" defTabSz="449263" rtl="0" eaLnBrk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1828800" algn="ctr" defTabSz="449263" rtl="0" eaLnBrk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defRPr lang="en-GB" sz="3200" kern="1200">
          <a:solidFill>
            <a:srgbClr val="000000"/>
          </a:solidFill>
          <a:latin typeface="Arial"/>
          <a:ea typeface="Microsoft YaHei"/>
        </a:defRPr>
      </a:lvl1pPr>
      <a:lvl2pPr marL="742950" lvl="1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25"/>
        </a:spcAft>
        <a:defRPr lang="en-GB" sz="2800" kern="1200">
          <a:solidFill>
            <a:srgbClr val="000000"/>
          </a:solidFill>
          <a:latin typeface="Arial"/>
          <a:ea typeface="Microsoft YaHei"/>
        </a:defRPr>
      </a:lvl2pPr>
      <a:lvl3pPr marL="1143000" lvl="2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defRPr lang="en-GB" sz="2400" kern="1200">
          <a:solidFill>
            <a:srgbClr val="000000"/>
          </a:solidFill>
          <a:latin typeface="Arial"/>
          <a:ea typeface="Microsoft YaHei"/>
        </a:defRPr>
      </a:lvl3pPr>
      <a:lvl4pPr marL="1600200" lvl="3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63"/>
        </a:spcAft>
        <a:defRPr lang="en-GB" sz="2000" kern="1200">
          <a:solidFill>
            <a:srgbClr val="000000"/>
          </a:solidFill>
          <a:latin typeface="Arial"/>
          <a:ea typeface="Microsoft YaHei"/>
        </a:defRPr>
      </a:lvl4pPr>
      <a:lvl5pPr marL="2057400" lvl="4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75"/>
        </a:spcAft>
        <a:defRPr lang="en-GB" sz="2000" kern="1200">
          <a:solidFill>
            <a:srgbClr val="000000"/>
          </a:solidFill>
          <a:latin typeface="Arial"/>
          <a:ea typeface="Microsoft YaHei"/>
        </a:defRPr>
      </a:lvl5pPr>
      <a:lvl6pPr marL="2057400" marR="0" lvl="4" indent="-228600" algn="l" defTabSz="449263" rtl="0" fontAlgn="auto" hangingPunct="1">
        <a:lnSpc>
          <a:spcPct val="93000"/>
        </a:lnSpc>
        <a:spcBef>
          <a:spcPts val="0"/>
        </a:spcBef>
        <a:spcAft>
          <a:spcPts val="275"/>
        </a:spcAft>
        <a:buNone/>
        <a:tabLst/>
        <a:defRPr lang="en-GB" sz="2000" b="0" i="0" u="none" strike="noStrike" kern="1200" cap="none" spc="0" baseline="0">
          <a:solidFill>
            <a:srgbClr val="000000"/>
          </a:solidFill>
          <a:uFillTx/>
          <a:latin typeface="Arial"/>
          <a:ea typeface="Microsoft YaHei"/>
        </a:defRPr>
      </a:lvl6pPr>
      <a:lvl7pPr marL="2057400" marR="0" lvl="4" indent="-228600" algn="l" defTabSz="449263" rtl="0" fontAlgn="auto" hangingPunct="1">
        <a:lnSpc>
          <a:spcPct val="93000"/>
        </a:lnSpc>
        <a:spcBef>
          <a:spcPts val="0"/>
        </a:spcBef>
        <a:spcAft>
          <a:spcPts val="275"/>
        </a:spcAft>
        <a:buNone/>
        <a:tabLst/>
        <a:defRPr lang="en-GB" sz="2000" b="0" i="0" u="none" strike="noStrike" kern="1200" cap="none" spc="0" baseline="0">
          <a:solidFill>
            <a:srgbClr val="000000"/>
          </a:solidFill>
          <a:uFillTx/>
          <a:latin typeface="Arial"/>
          <a:ea typeface="Microsoft YaHei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arcelo.ssilva@receita.fazenda.gov.br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ui.filho@mdic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0437" y="4378557"/>
            <a:ext cx="2699753" cy="203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 txBox="1"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Projeto Pagamento Centralizado do Comércio Exterior - PCCE</a:t>
            </a:r>
            <a:endParaRPr lang="pt-BR" dirty="0"/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260080" y="3970583"/>
            <a:ext cx="7560469" cy="1223717"/>
          </a:xfrm>
        </p:spPr>
        <p:txBody>
          <a:bodyPr/>
          <a:lstStyle/>
          <a:p>
            <a:pPr lvl="0"/>
            <a:r>
              <a:rPr lang="pt-BR" dirty="0" smtClean="0"/>
              <a:t>Vinculado ao Programa Portal Único do Comércio Exterior.</a:t>
            </a:r>
          </a:p>
          <a:p>
            <a:pPr lvl="0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820549" y="7002379"/>
            <a:ext cx="1105504" cy="445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5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Novo Processo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C7AFA00-EEB8-445D-B72F-B3E22E99FD2A}" type="slidenum">
              <a:rPr lang="pt-BR" altLang="pt-BR" smtClean="0"/>
              <a:pPr/>
              <a:t>10</a:t>
            </a:fld>
            <a:endParaRPr lang="pt-BR" altLang="pt-BR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/>
          </p:nvPr>
        </p:nvGraphicFramePr>
        <p:xfrm>
          <a:off x="503238" y="1244600"/>
          <a:ext cx="9069387" cy="576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2" descr="Resultado de imagem para pessoa bonec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30" y="3215481"/>
            <a:ext cx="141857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8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Soluções de Negócio - ICMS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820549" y="7002379"/>
            <a:ext cx="1105504" cy="445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67377" y="1251284"/>
          <a:ext cx="9942897" cy="619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198669" y="6157424"/>
            <a:ext cx="3811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Automação na Entrega da Carga junto aos terminais / depositários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 flipH="1" flipV="1">
            <a:off x="5178392" y="5743540"/>
            <a:ext cx="933650" cy="413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5178392" y="6342090"/>
            <a:ext cx="9336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95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Release 1, 2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2657" y="3970583"/>
            <a:ext cx="9659519" cy="1825167"/>
          </a:xfrm>
        </p:spPr>
        <p:txBody>
          <a:bodyPr/>
          <a:lstStyle/>
          <a:p>
            <a:r>
              <a:rPr lang="pt-BR" sz="3200" dirty="0"/>
              <a:t>(Exoneração Integral com anexação de </a:t>
            </a:r>
            <a:r>
              <a:rPr lang="pt-BR" sz="3200" dirty="0" smtClean="0"/>
              <a:t>documentos – via DI)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658346" y="4872420"/>
            <a:ext cx="876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Entrada em Piloto 06/2018</a:t>
            </a:r>
            <a:endParaRPr lang="pt-BR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922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Visão Importador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820549" y="7002379"/>
            <a:ext cx="1105504" cy="445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07356"/>
            <a:ext cx="10080625" cy="55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4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Visão Importador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820549" y="7002379"/>
            <a:ext cx="1105504" cy="445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5794" r="600" b="263"/>
          <a:stretch/>
        </p:blipFill>
        <p:spPr>
          <a:xfrm>
            <a:off x="267426" y="1534211"/>
            <a:ext cx="9575321" cy="5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6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Visão Terminal / Depositário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820549" y="7002379"/>
            <a:ext cx="1105504" cy="445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20" y="1342022"/>
            <a:ext cx="7419975" cy="12954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383" y="2749550"/>
            <a:ext cx="7181850" cy="481012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61256" y="1729634"/>
            <a:ext cx="194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Consulta</a:t>
            </a:r>
          </a:p>
          <a:p>
            <a:r>
              <a:rPr lang="pt-BR" sz="2400" dirty="0" smtClean="0"/>
              <a:t>Siscomex DI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61256" y="3765262"/>
            <a:ext cx="1948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Consulta</a:t>
            </a:r>
          </a:p>
          <a:p>
            <a:r>
              <a:rPr lang="pt-BR" sz="2400" dirty="0" smtClean="0"/>
              <a:t>Siscomex Carga</a:t>
            </a:r>
            <a:endParaRPr lang="pt-BR" sz="2400" dirty="0"/>
          </a:p>
        </p:txBody>
      </p:sp>
      <p:sp>
        <p:nvSpPr>
          <p:cNvPr id="3" name="Elipse 2"/>
          <p:cNvSpPr/>
          <p:nvPr/>
        </p:nvSpPr>
        <p:spPr>
          <a:xfrm>
            <a:off x="2125683" y="1905000"/>
            <a:ext cx="6789717" cy="889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2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Visão Importador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820549" y="7002379"/>
            <a:ext cx="1105504" cy="445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 t="5868" r="856" b="3260"/>
          <a:stretch/>
        </p:blipFill>
        <p:spPr>
          <a:xfrm>
            <a:off x="301929" y="1647643"/>
            <a:ext cx="9575322" cy="51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Visão Importador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820549" y="7002379"/>
            <a:ext cx="1105504" cy="445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5411" r="2059"/>
          <a:stretch/>
        </p:blipFill>
        <p:spPr>
          <a:xfrm>
            <a:off x="138023" y="1250828"/>
            <a:ext cx="9887836" cy="56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8275" y="74954"/>
            <a:ext cx="7560469" cy="750546"/>
          </a:xfrm>
        </p:spPr>
        <p:txBody>
          <a:bodyPr/>
          <a:lstStyle/>
          <a:p>
            <a:r>
              <a:rPr lang="pt-BR" dirty="0" smtClean="0"/>
              <a:t>Próximas entregas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8749" y="1126136"/>
            <a:ext cx="9659519" cy="2574596"/>
          </a:xfrm>
        </p:spPr>
        <p:txBody>
          <a:bodyPr/>
          <a:lstStyle/>
          <a:p>
            <a:pPr algn="l"/>
            <a:r>
              <a:rPr lang="pt-BR" sz="3200" dirty="0" smtClean="0"/>
              <a:t>4 – Pagamento automático do Tributo Federal com DU-IMP;</a:t>
            </a:r>
          </a:p>
          <a:p>
            <a:pPr algn="l"/>
            <a:r>
              <a:rPr lang="pt-BR" sz="3200" dirty="0"/>
              <a:t>5 –Exoneração Integral com anexação de documentos – via </a:t>
            </a:r>
            <a:r>
              <a:rPr lang="pt-BR" sz="3200" dirty="0" smtClean="0"/>
              <a:t>DU-IMP; </a:t>
            </a:r>
            <a:endParaRPr lang="pt-BR" sz="3200" dirty="0"/>
          </a:p>
          <a:p>
            <a:pPr algn="l"/>
            <a:r>
              <a:rPr lang="pt-BR" sz="3200" dirty="0" smtClean="0"/>
              <a:t>6 - Exoneração Automática com liberação de carga;</a:t>
            </a:r>
          </a:p>
          <a:p>
            <a:pPr algn="l"/>
            <a:r>
              <a:rPr lang="pt-BR" sz="3200" dirty="0"/>
              <a:t>7</a:t>
            </a:r>
            <a:r>
              <a:rPr lang="pt-BR" sz="3200" dirty="0" smtClean="0"/>
              <a:t> - Pagamento com cálculo</a:t>
            </a:r>
            <a:r>
              <a:rPr lang="pt-BR" sz="3200" i="1" dirty="0" smtClean="0"/>
              <a:t> </a:t>
            </a:r>
            <a:r>
              <a:rPr lang="pt-BR" sz="3200" dirty="0" smtClean="0"/>
              <a:t>automático feito pelos sistemas próprios das SEFAZ;</a:t>
            </a:r>
          </a:p>
          <a:p>
            <a:pPr algn="l"/>
            <a:r>
              <a:rPr lang="pt-BR" sz="3200" dirty="0"/>
              <a:t>8</a:t>
            </a:r>
            <a:r>
              <a:rPr lang="pt-BR" sz="3200" dirty="0" smtClean="0"/>
              <a:t> - Pagamento </a:t>
            </a:r>
            <a:r>
              <a:rPr lang="pt-BR" sz="3200" dirty="0"/>
              <a:t>Integral ou Parcial com emissão de </a:t>
            </a:r>
            <a:r>
              <a:rPr lang="pt-BR" sz="3200" dirty="0" smtClean="0"/>
              <a:t>Boleto – estados sem sistemas;</a:t>
            </a:r>
          </a:p>
          <a:p>
            <a:pPr algn="l"/>
            <a:r>
              <a:rPr lang="pt-BR" sz="3200" dirty="0"/>
              <a:t>9</a:t>
            </a:r>
            <a:r>
              <a:rPr lang="pt-BR" sz="3200" dirty="0" smtClean="0"/>
              <a:t> – Pagamento </a:t>
            </a:r>
            <a:r>
              <a:rPr lang="pt-BR" sz="3200" i="1" dirty="0" err="1" smtClean="0"/>
              <a:t>on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line</a:t>
            </a:r>
            <a:r>
              <a:rPr lang="pt-BR" sz="3200" i="1" dirty="0" smtClean="0"/>
              <a:t> </a:t>
            </a:r>
            <a:r>
              <a:rPr lang="pt-BR" sz="3200" dirty="0" smtClean="0"/>
              <a:t>automático em lote com conta </a:t>
            </a:r>
            <a:r>
              <a:rPr lang="pt-BR" sz="3200" dirty="0" err="1" smtClean="0"/>
              <a:t>pré</a:t>
            </a:r>
            <a:r>
              <a:rPr lang="pt-BR" sz="3200" dirty="0" smtClean="0"/>
              <a:t>-autorizada para os demais pagamentos;</a:t>
            </a:r>
          </a:p>
        </p:txBody>
      </p:sp>
    </p:spTree>
    <p:extLst>
      <p:ext uri="{BB962C8B-B14F-4D97-AF65-F5344CB8AC3E}">
        <p14:creationId xmlns:p14="http://schemas.microsoft.com/office/powerpoint/2010/main" val="40212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Release 9 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Pagamento de Boletos em Lote</a:t>
            </a:r>
          </a:p>
        </p:txBody>
      </p:sp>
      <p:sp>
        <p:nvSpPr>
          <p:cNvPr id="4" name="Retângulo 3"/>
          <p:cNvSpPr/>
          <p:nvPr/>
        </p:nvSpPr>
        <p:spPr>
          <a:xfrm>
            <a:off x="8820549" y="7002379"/>
            <a:ext cx="1105504" cy="445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571084"/>
            <a:ext cx="10080625" cy="482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Pagamento Centralizado</a:t>
            </a:r>
            <a:br>
              <a:rPr lang="pt-BR" dirty="0" smtClean="0"/>
            </a:br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690661" y="1574667"/>
            <a:ext cx="8694539" cy="2601627"/>
          </a:xfrm>
        </p:spPr>
        <p:txBody>
          <a:bodyPr/>
          <a:lstStyle/>
          <a:p>
            <a:pPr marL="0" indent="0" algn="just"/>
            <a:r>
              <a:rPr lang="pt-BR" sz="2800" dirty="0"/>
              <a:t>Permitir o conhecimento das obrigações pecuniárias e o pagamento centralizado de </a:t>
            </a:r>
            <a:r>
              <a:rPr lang="pt-BR" sz="2800" dirty="0" smtClean="0"/>
              <a:t>impostos</a:t>
            </a:r>
            <a:r>
              <a:rPr lang="pt-BR" sz="2800" dirty="0"/>
              <a:t>, taxas </a:t>
            </a:r>
            <a:r>
              <a:rPr lang="pt-BR" sz="2800" dirty="0" smtClean="0"/>
              <a:t>públicas e encargos privados correlacionados </a:t>
            </a:r>
            <a:r>
              <a:rPr lang="pt-BR" sz="2800" dirty="0"/>
              <a:t>aos processos de</a:t>
            </a:r>
            <a:r>
              <a:rPr lang="pt-BR" dirty="0"/>
              <a:t> </a:t>
            </a:r>
            <a:r>
              <a:rPr lang="pt-BR" sz="2800" dirty="0"/>
              <a:t>importação e de exportação, de forma simples, automática e organizadas no site do Portal Único do Comercio Exterior.</a:t>
            </a:r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1546090" y="4224135"/>
          <a:ext cx="6720417" cy="2476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8820549" y="7002379"/>
            <a:ext cx="1105504" cy="445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20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Pagamento de Boletos em Lote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820549" y="7002379"/>
            <a:ext cx="1105504" cy="445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568" y="1444624"/>
            <a:ext cx="8512144" cy="5464176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 rot="1515351">
            <a:off x="5084435" y="5867400"/>
            <a:ext cx="1181100" cy="482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15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Feito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503238" y="1768474"/>
            <a:ext cx="9069387" cy="543844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dirty="0"/>
              <a:t>Inicio do desenvolvimento pelo Serpro/RFB</a:t>
            </a:r>
          </a:p>
          <a:p>
            <a:pPr marL="457200" lvl="0" indent="-4572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Submeter às SEFAZ RJ e SP definição Técnica de arquitetura e integrações necessárias para inicio de desenvolvimento dos ajuste nos seus sistemas;</a:t>
            </a:r>
          </a:p>
          <a:p>
            <a:pPr marL="457200" lvl="0" indent="-4572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Release 1- Exoneração Integral Manual sem integração SEFAZ para </a:t>
            </a:r>
            <a:r>
              <a:rPr lang="pt-BR" dirty="0" err="1" smtClean="0"/>
              <a:t>pré</a:t>
            </a:r>
            <a:r>
              <a:rPr lang="pt-BR" dirty="0" smtClean="0"/>
              <a:t>-homologação em 26/02/2018 com RJ e SP, em Porto Alegre;</a:t>
            </a: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Release 1 – </a:t>
            </a:r>
            <a:r>
              <a:rPr lang="pt-BR" dirty="0" err="1" smtClean="0"/>
              <a:t>Pré</a:t>
            </a:r>
            <a:r>
              <a:rPr lang="pt-BR" dirty="0" smtClean="0"/>
              <a:t>-homologação com as empresas do piloto em 21 e 22/03 no Rio de Janeiro;</a:t>
            </a: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Release 2 – 17 estados – homologação 16/04/2018 em Porto Alegre.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pt-BR" dirty="0"/>
          </a:p>
          <a:p>
            <a:pPr lvl="0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820549" y="7002379"/>
            <a:ext cx="1105504" cy="445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4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Próximos passos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503238" y="1768474"/>
            <a:ext cx="9256779" cy="5438441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Treinamento dos demais 10 estados;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Alteração na IN RFB 680 e Convênios do ICMS;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Acesso aos auditores fiscais dos estados;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Confecção de manuais do Importador, SEFAZ e dos Terminais;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Divulgação aos Terminais da alteração dos procedimentos relativos a entrega da Carga;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Entrada em Produção do Piloto em 06/2018;</a:t>
            </a:r>
          </a:p>
          <a:p>
            <a:pPr marL="0" indent="0">
              <a:buClr>
                <a:schemeClr val="accent5"/>
              </a:buClr>
            </a:pPr>
            <a:endParaRPr lang="pt-BR" dirty="0" smtClean="0"/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pt-BR" dirty="0"/>
          </a:p>
          <a:p>
            <a:pPr lvl="0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820549" y="7002379"/>
            <a:ext cx="1105504" cy="445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39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/>
              <a:t>Próximos passos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503238" y="1560513"/>
            <a:ext cx="9069387" cy="3984625"/>
          </a:xfrm>
        </p:spPr>
        <p:txBody>
          <a:bodyPr/>
          <a:lstStyle/>
          <a:p>
            <a:r>
              <a:rPr lang="pt-BR" sz="2800" dirty="0"/>
              <a:t>Assinatura da propositura de </a:t>
            </a:r>
            <a:r>
              <a:rPr lang="pt-BR" sz="2800" dirty="0" smtClean="0"/>
              <a:t>projeto RFB e SECEX;</a:t>
            </a:r>
            <a:endParaRPr lang="pt-BR" sz="2800" dirty="0"/>
          </a:p>
          <a:p>
            <a:pPr lvl="0"/>
            <a:r>
              <a:rPr lang="pt-BR" sz="2800" dirty="0" smtClean="0"/>
              <a:t>Firmar convênio de cooperação técnica e financeira entre os entes participantes e entidades financiadoras como o Banco Mundial;</a:t>
            </a:r>
            <a:endParaRPr lang="pt-BR" sz="2800" dirty="0"/>
          </a:p>
          <a:p>
            <a:pPr lvl="0"/>
            <a:r>
              <a:rPr lang="pt-BR" sz="2800" dirty="0"/>
              <a:t>Portaria com formação de </a:t>
            </a:r>
            <a:r>
              <a:rPr lang="pt-BR" sz="2800" dirty="0" smtClean="0"/>
              <a:t>equipe - indicados da </a:t>
            </a:r>
            <a:r>
              <a:rPr lang="pt-BR" sz="2800" dirty="0" err="1" smtClean="0"/>
              <a:t>Suari</a:t>
            </a:r>
            <a:r>
              <a:rPr lang="pt-BR" sz="2800" dirty="0" smtClean="0"/>
              <a:t> e Suara;</a:t>
            </a:r>
            <a:endParaRPr lang="pt-BR" sz="2800" dirty="0"/>
          </a:p>
          <a:p>
            <a:pPr lvl="0"/>
            <a:r>
              <a:rPr lang="pt-BR" sz="2800" dirty="0"/>
              <a:t>Detalhamento das primeiras </a:t>
            </a:r>
            <a:r>
              <a:rPr lang="pt-BR" sz="2800" dirty="0" smtClean="0"/>
              <a:t>entregas para elaboração do plano do projeto, com piloto </a:t>
            </a:r>
            <a:r>
              <a:rPr lang="pt-BR" sz="2800" dirty="0"/>
              <a:t>com </a:t>
            </a:r>
            <a:r>
              <a:rPr lang="pt-BR" sz="2800" dirty="0" smtClean="0"/>
              <a:t>pagamento </a:t>
            </a:r>
            <a:r>
              <a:rPr lang="pt-BR" sz="2800" dirty="0"/>
              <a:t>do ICMS com alguns estados;</a:t>
            </a:r>
          </a:p>
          <a:p>
            <a:pPr lvl="0"/>
            <a:r>
              <a:rPr lang="pt-BR" sz="2800" dirty="0"/>
              <a:t>Participação em Fóruns e reuniões com órgãos </a:t>
            </a:r>
            <a:r>
              <a:rPr lang="pt-BR" sz="2800" dirty="0" smtClean="0"/>
              <a:t>parceiros para comunicar o projeto, G53, G54 do Confaz e </a:t>
            </a:r>
            <a:r>
              <a:rPr lang="pt-BR" sz="2800" dirty="0" err="1" smtClean="0"/>
              <a:t>Encat</a:t>
            </a:r>
            <a:r>
              <a:rPr lang="pt-BR" sz="2800" dirty="0" smtClean="0"/>
              <a:t>;</a:t>
            </a:r>
            <a:endParaRPr lang="pt-BR" sz="2800" dirty="0"/>
          </a:p>
          <a:p>
            <a:pPr lvl="0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820549" y="7002379"/>
            <a:ext cx="1105504" cy="445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0"/>
            <a:ext cx="10060572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303707" y="2950180"/>
            <a:ext cx="656141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Marcelo de Sousa Silva </a:t>
            </a:r>
          </a:p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Gerente do Projeto PCCE pela RFB</a:t>
            </a:r>
          </a:p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Marcelo.ssilva@receita.fazenda.gov.br</a:t>
            </a:r>
            <a:endParaRPr lang="pt-B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21 3805 2337 / 99531 0308</a:t>
            </a:r>
          </a:p>
          <a:p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Rui Hiroshi Yamada Filho </a:t>
            </a:r>
          </a:p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Gerente do Projeto PCCE pela Secex</a:t>
            </a:r>
          </a:p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Rui.filho@mdic.gov.br</a:t>
            </a:r>
            <a:endParaRPr lang="pt-B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61 2027 9285 / 98218 4466</a:t>
            </a:r>
          </a:p>
          <a:p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03707" y="1860551"/>
            <a:ext cx="3493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Obrigado!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0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Visão de Futuro do Pagamento Centralizado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693043" y="2161162"/>
          <a:ext cx="8694539" cy="3597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2673024" y="5866067"/>
            <a:ext cx="1901059" cy="437075"/>
            <a:chOff x="4204365" y="2858552"/>
            <a:chExt cx="3191701" cy="786309"/>
          </a:xfrm>
          <a:solidFill>
            <a:schemeClr val="accent2">
              <a:lumMod val="75000"/>
            </a:schemeClr>
          </a:solidFill>
        </p:grpSpPr>
        <p:sp>
          <p:nvSpPr>
            <p:cNvPr id="9" name="Retângulo de cantos arredondados 8"/>
            <p:cNvSpPr/>
            <p:nvPr/>
          </p:nvSpPr>
          <p:spPr>
            <a:xfrm>
              <a:off x="4204365" y="2858552"/>
              <a:ext cx="3191701" cy="780171"/>
            </a:xfrm>
            <a:prstGeom prst="roundRect">
              <a:avLst>
                <a:gd name="adj" fmla="val 10500"/>
              </a:avLst>
            </a:prstGeom>
            <a:grpFill/>
            <a:ln w="952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4323651" y="2982996"/>
              <a:ext cx="2945480" cy="661865"/>
            </a:xfrm>
            <a:prstGeom prst="rect">
              <a:avLst/>
            </a:prstGeom>
            <a:grpFill/>
            <a:ln w="952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253" tIns="47253" rIns="47253" bIns="47253" numCol="1" spcCol="1270" anchor="ctr" anchorCtr="0">
              <a:noAutofit/>
            </a:bodyPr>
            <a:lstStyle/>
            <a:p>
              <a:pPr algn="ctr" defTabSz="551269">
                <a:lnSpc>
                  <a:spcPct val="90000"/>
                </a:lnSpc>
                <a:spcAft>
                  <a:spcPct val="35000"/>
                </a:spcAft>
              </a:pPr>
              <a:r>
                <a:rPr lang="pt-BR" sz="1240" dirty="0">
                  <a:solidFill>
                    <a:schemeClr val="bg1"/>
                  </a:solidFill>
                </a:rPr>
                <a:t>Pagamento automático </a:t>
              </a:r>
              <a:r>
                <a:rPr lang="pt-BR" sz="1240" dirty="0" smtClean="0">
                  <a:solidFill>
                    <a:schemeClr val="bg1"/>
                  </a:solidFill>
                </a:rPr>
                <a:t> atual será reformulado</a:t>
              </a:r>
              <a:endParaRPr lang="pt-BR" sz="124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4764754" y="5862655"/>
            <a:ext cx="1901059" cy="437075"/>
            <a:chOff x="4204365" y="2858552"/>
            <a:chExt cx="3191701" cy="78630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Retângulo de cantos arredondados 11"/>
            <p:cNvSpPr/>
            <p:nvPr/>
          </p:nvSpPr>
          <p:spPr>
            <a:xfrm>
              <a:off x="4204365" y="2858552"/>
              <a:ext cx="3191701" cy="780171"/>
            </a:xfrm>
            <a:prstGeom prst="roundRect">
              <a:avLst>
                <a:gd name="adj" fmla="val 10500"/>
              </a:avLst>
            </a:prstGeom>
            <a:grpFill/>
            <a:ln w="952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4323651" y="2982996"/>
              <a:ext cx="2945480" cy="661865"/>
            </a:xfrm>
            <a:prstGeom prst="rect">
              <a:avLst/>
            </a:prstGeom>
            <a:grpFill/>
            <a:ln w="952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253" tIns="47253" rIns="47253" bIns="47253" numCol="1" spcCol="1270" anchor="ctr" anchorCtr="0">
              <a:noAutofit/>
            </a:bodyPr>
            <a:lstStyle/>
            <a:p>
              <a:pPr algn="ctr" defTabSz="551269">
                <a:lnSpc>
                  <a:spcPct val="90000"/>
                </a:lnSpc>
                <a:spcAft>
                  <a:spcPct val="35000"/>
                </a:spcAft>
              </a:pPr>
              <a:r>
                <a:rPr lang="pt-BR" sz="1240" dirty="0"/>
                <a:t>Primeira </a:t>
              </a:r>
              <a:r>
                <a:rPr lang="pt-BR" sz="1240" dirty="0" smtClean="0"/>
                <a:t>entrega: Exoneração Integral</a:t>
              </a:r>
              <a:endParaRPr lang="pt-BR" sz="1240" dirty="0"/>
            </a:p>
          </p:txBody>
        </p:sp>
      </p:grpSp>
      <p:sp>
        <p:nvSpPr>
          <p:cNvPr id="14" name="Retângulo 13"/>
          <p:cNvSpPr/>
          <p:nvPr/>
        </p:nvSpPr>
        <p:spPr>
          <a:xfrm>
            <a:off x="8820549" y="7002379"/>
            <a:ext cx="1105504" cy="445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9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Ganhos Esperados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503238" y="1768475"/>
            <a:ext cx="9069387" cy="5233904"/>
          </a:xfrm>
        </p:spPr>
        <p:txBody>
          <a:bodyPr>
            <a:normAutofit fontScale="925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t-BR" sz="1984" dirty="0"/>
              <a:t>Redução de dois dias no tempo entre a finalização do desembaraço aduaneiro e a liberação da carga do recinto alfandegário na importação;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984" dirty="0"/>
              <a:t>Redução do tempo de licenciamento do processo de importação e de exportação;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984" dirty="0" smtClean="0"/>
              <a:t>Simplificação </a:t>
            </a:r>
            <a:r>
              <a:rPr lang="pt-BR" sz="1984" dirty="0"/>
              <a:t>do processo de importar e de exportar – Janela Única com todas as </a:t>
            </a:r>
            <a:r>
              <a:rPr lang="pt-BR" sz="1984" dirty="0" smtClean="0"/>
              <a:t>27 SEFAZ com eliminação de controles paralelos entre estados e ao PUCOMEX;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984" dirty="0" smtClean="0"/>
              <a:t>Feedback das SEFAZ ao PUCOMEX, com eliminação da conferência documental em papel do pagamento/exoneração relativa ao ICMS pelo terminal / depositário;</a:t>
            </a:r>
            <a:endParaRPr lang="pt-BR" sz="1984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1984" dirty="0" smtClean="0"/>
              <a:t>Melhoria na gestão do </a:t>
            </a:r>
            <a:r>
              <a:rPr lang="pt-BR" sz="1984" dirty="0"/>
              <a:t>c</a:t>
            </a:r>
            <a:r>
              <a:rPr lang="pt-BR" sz="1984" dirty="0" smtClean="0"/>
              <a:t>rédito tributário aduaneiro com agilidade na restituição ou compensação de pagamento indevidos ou a maior, e até diferir para empresas de menor risco – uso do PER/DCOMP web.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1984" dirty="0" smtClean="0"/>
              <a:t>Maior </a:t>
            </a:r>
            <a:r>
              <a:rPr lang="pt-BR" sz="1984" dirty="0"/>
              <a:t>transparência e contabilidade sobre os custos diretos dos processos de importar e de exportar, permitindo a evolução das políticas públicas do comércio exterior;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1984" dirty="0" smtClean="0"/>
              <a:t>Redução </a:t>
            </a:r>
            <a:r>
              <a:rPr lang="pt-BR" sz="1984" dirty="0"/>
              <a:t>do custo nas operações de comércio exterior.</a:t>
            </a:r>
          </a:p>
          <a:p>
            <a:pPr marL="0" indent="0">
              <a:lnSpc>
                <a:spcPct val="80000"/>
              </a:lnSpc>
            </a:pPr>
            <a:endParaRPr lang="pt-BR" sz="2150" dirty="0"/>
          </a:p>
        </p:txBody>
      </p:sp>
      <p:sp>
        <p:nvSpPr>
          <p:cNvPr id="4" name="Retângulo 3"/>
          <p:cNvSpPr/>
          <p:nvPr/>
        </p:nvSpPr>
        <p:spPr>
          <a:xfrm>
            <a:off x="8820549" y="7002379"/>
            <a:ext cx="1105504" cy="445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42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"/>
          <p:cNvSpPr>
            <a:spLocks noGrp="1" noChangeArrowheads="1"/>
          </p:cNvSpPr>
          <p:nvPr>
            <p:ph type="title"/>
          </p:nvPr>
        </p:nvSpPr>
        <p:spPr>
          <a:xfrm>
            <a:off x="359229" y="229241"/>
            <a:ext cx="9173141" cy="862712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929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altLang="pt-BR" sz="2535" b="1" dirty="0" smtClean="0">
                <a:latin typeface="Arial" panose="020B0604020202020204" pitchFamily="34" charset="0"/>
              </a:rPr>
              <a:t>Importação - Média </a:t>
            </a:r>
            <a:r>
              <a:rPr lang="pt-BR" altLang="pt-BR" sz="2535" b="1" dirty="0">
                <a:latin typeface="Arial" panose="020B0604020202020204" pitchFamily="34" charset="0"/>
              </a:rPr>
              <a:t>(em dias) das etapas da carga marítima</a:t>
            </a:r>
            <a:br>
              <a:rPr lang="pt-BR" altLang="pt-BR" sz="2535" b="1" dirty="0">
                <a:latin typeface="Arial" panose="020B0604020202020204" pitchFamily="34" charset="0"/>
              </a:rPr>
            </a:br>
            <a:r>
              <a:rPr lang="pt-BR" altLang="pt-BR" sz="2535" b="1" dirty="0">
                <a:latin typeface="Arial" panose="020B0604020202020204" pitchFamily="34" charset="0"/>
              </a:rPr>
              <a:t>Nível Nacional </a:t>
            </a:r>
            <a:r>
              <a:rPr lang="pt-BR" altLang="pt-BR" sz="2535" b="1" dirty="0" err="1">
                <a:latin typeface="Arial" panose="020B0604020202020204" pitchFamily="34" charset="0"/>
              </a:rPr>
              <a:t>vs</a:t>
            </a:r>
            <a:r>
              <a:rPr lang="pt-BR" altLang="pt-BR" sz="2535" b="1" dirty="0">
                <a:latin typeface="Arial" panose="020B0604020202020204" pitchFamily="34" charset="0"/>
              </a:rPr>
              <a:t> Unidade </a:t>
            </a:r>
            <a:r>
              <a:rPr lang="pt-BR" altLang="pt-BR" sz="2535" b="1" dirty="0" smtClean="0">
                <a:latin typeface="Arial" panose="020B0604020202020204" pitchFamily="34" charset="0"/>
              </a:rPr>
              <a:t>Local - 2015</a:t>
            </a:r>
            <a:endParaRPr lang="pt-BR" altLang="pt-BR" sz="2535" b="1" dirty="0">
              <a:latin typeface="Arial" panose="020B0604020202020204" pitchFamily="34" charset="0"/>
            </a:endParaRPr>
          </a:p>
        </p:txBody>
      </p:sp>
      <p:graphicFrame>
        <p:nvGraphicFramePr>
          <p:cNvPr id="16388" name="Object 6"/>
          <p:cNvGraphicFramePr>
            <a:graphicFrameLocks noChangeAspect="1"/>
          </p:cNvGraphicFramePr>
          <p:nvPr>
            <p:extLst/>
          </p:nvPr>
        </p:nvGraphicFramePr>
        <p:xfrm>
          <a:off x="850992" y="1291379"/>
          <a:ext cx="8380390" cy="5564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Photo Editor Photo" r:id="rId4" imgW="7602011" imgH="5047619" progId="MSPhotoEd.3">
                  <p:embed/>
                </p:oleObj>
              </mc:Choice>
              <mc:Fallback>
                <p:oleObj name="Photo Editor Photo" r:id="rId4" imgW="7602011" imgH="50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92" y="1291379"/>
                        <a:ext cx="8380390" cy="5564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 explicativo retangular 5"/>
          <p:cNvSpPr/>
          <p:nvPr/>
        </p:nvSpPr>
        <p:spPr>
          <a:xfrm>
            <a:off x="8140700" y="4762500"/>
            <a:ext cx="1511300" cy="1422400"/>
          </a:xfrm>
          <a:prstGeom prst="wedgeRectCallout">
            <a:avLst>
              <a:gd name="adj1" fmla="val -56127"/>
              <a:gd name="adj2" fmla="val -7757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Objetivo do Projeto Pagamento Centralizado e do CCT</a:t>
            </a:r>
            <a:endParaRPr lang="pt-BR" dirty="0"/>
          </a:p>
        </p:txBody>
      </p:sp>
      <p:sp>
        <p:nvSpPr>
          <p:cNvPr id="9" name="Texto explicativo retangular 8"/>
          <p:cNvSpPr/>
          <p:nvPr/>
        </p:nvSpPr>
        <p:spPr>
          <a:xfrm>
            <a:off x="8312150" y="1896640"/>
            <a:ext cx="1511300" cy="1130300"/>
          </a:xfrm>
          <a:prstGeom prst="wedgeRectCallout">
            <a:avLst>
              <a:gd name="adj1" fmla="val 5217"/>
              <a:gd name="adj2" fmla="val 11755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Objetivo do Projeto Nova Importação</a:t>
            </a:r>
            <a:endParaRPr lang="pt-BR" dirty="0"/>
          </a:p>
        </p:txBody>
      </p:sp>
      <p:sp>
        <p:nvSpPr>
          <p:cNvPr id="7" name="Chave direita 6"/>
          <p:cNvSpPr/>
          <p:nvPr/>
        </p:nvSpPr>
        <p:spPr>
          <a:xfrm>
            <a:off x="8858250" y="3507060"/>
            <a:ext cx="209550" cy="4826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48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Pontos Críticos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-557585" y="2220491"/>
          <a:ext cx="9945167" cy="417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8820549" y="7002379"/>
            <a:ext cx="1105504" cy="445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09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680" y="-87154"/>
            <a:ext cx="9069387" cy="1260475"/>
          </a:xfrm>
        </p:spPr>
        <p:txBody>
          <a:bodyPr/>
          <a:lstStyle/>
          <a:p>
            <a:r>
              <a:rPr lang="pt-BR" dirty="0" smtClean="0"/>
              <a:t>Processo Atual – Tributo Estadual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503238" y="585014"/>
          <a:ext cx="9069387" cy="438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C7AFA00-EEB8-445D-B72F-B3E22E99FD2A}" type="slidenum">
              <a:rPr lang="pt-BR" altLang="pt-BR" smtClean="0"/>
              <a:pPr/>
              <a:t>7</a:t>
            </a:fld>
            <a:endParaRPr lang="pt-BR" alt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825874" y="4928097"/>
            <a:ext cx="1803400" cy="88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SEFAZ</a:t>
            </a:r>
            <a:endParaRPr lang="pt-BR" sz="4400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2413000" y="3975100"/>
            <a:ext cx="1273174" cy="952997"/>
          </a:xfrm>
          <a:prstGeom prst="straightConnector1">
            <a:avLst/>
          </a:prstGeom>
          <a:ln>
            <a:prstDash val="dash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09600" y="4813300"/>
            <a:ext cx="290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Mensagem de dados da DI após o Desembaraço</a:t>
            </a:r>
          </a:p>
          <a:p>
            <a:r>
              <a:rPr lang="pt-BR" dirty="0" smtClean="0"/>
              <a:t>(SISCODI)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5670550" y="3975100"/>
            <a:ext cx="1174752" cy="952997"/>
          </a:xfrm>
          <a:prstGeom prst="straightConnector1">
            <a:avLst/>
          </a:prstGeom>
          <a:ln>
            <a:prstDash val="dash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Fluxograma: Vários documentos 12"/>
          <p:cNvSpPr/>
          <p:nvPr/>
        </p:nvSpPr>
        <p:spPr>
          <a:xfrm>
            <a:off x="6610351" y="4521200"/>
            <a:ext cx="952500" cy="1130300"/>
          </a:xfrm>
          <a:prstGeom prst="flowChartMulti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7226300" y="4684077"/>
            <a:ext cx="2908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Guia bancária paga </a:t>
            </a:r>
          </a:p>
          <a:p>
            <a:pPr algn="ctr"/>
            <a:r>
              <a:rPr lang="pt-BR" dirty="0" smtClean="0"/>
              <a:t>ou </a:t>
            </a:r>
          </a:p>
          <a:p>
            <a:pPr algn="ctr"/>
            <a:r>
              <a:rPr lang="pt-BR" dirty="0" smtClean="0"/>
              <a:t>GLME – Guia de Liberação de Mercadoria Estrangeira Autorizada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978274" y="5080497"/>
            <a:ext cx="1803400" cy="88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SEFAZ</a:t>
            </a:r>
            <a:endParaRPr lang="pt-BR" sz="4400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130674" y="5232897"/>
            <a:ext cx="1803400" cy="88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SEFAZ</a:t>
            </a:r>
            <a:endParaRPr lang="pt-BR" sz="4400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283074" y="5385297"/>
            <a:ext cx="1803400" cy="88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SEFAZ</a:t>
            </a:r>
            <a:endParaRPr lang="pt-BR" sz="4400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435474" y="5537697"/>
            <a:ext cx="1803400" cy="88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SEFAZ</a:t>
            </a:r>
            <a:endParaRPr lang="pt-BR" sz="4400" dirty="0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4587874" y="5690097"/>
            <a:ext cx="1803400" cy="88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SEFAZ</a:t>
            </a:r>
            <a:endParaRPr lang="pt-BR" sz="4400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740274" y="5842497"/>
            <a:ext cx="1803400" cy="88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SEFAZ</a:t>
            </a:r>
            <a:endParaRPr lang="pt-BR" sz="4400" dirty="0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4892674" y="5994897"/>
            <a:ext cx="1803400" cy="88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SEFAZ</a:t>
            </a:r>
            <a:endParaRPr lang="pt-BR" sz="4400" dirty="0"/>
          </a:p>
        </p:txBody>
      </p:sp>
      <p:pic>
        <p:nvPicPr>
          <p:cNvPr id="1026" name="Picture 2" descr="Resultado de imagem para pessoa bonec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30" y="5422741"/>
            <a:ext cx="141857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6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sz="4000" dirty="0" smtClean="0"/>
              <a:t>Evolução da Integração</a:t>
            </a:r>
            <a:endParaRPr lang="pt-BR" sz="4000" dirty="0"/>
          </a:p>
        </p:txBody>
      </p:sp>
      <p:sp>
        <p:nvSpPr>
          <p:cNvPr id="4" name="Retângulo 3"/>
          <p:cNvSpPr/>
          <p:nvPr/>
        </p:nvSpPr>
        <p:spPr>
          <a:xfrm>
            <a:off x="8820549" y="7002379"/>
            <a:ext cx="1105504" cy="445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4" descr="https://upload.wikimedia.org/wikipedia/commons/e/e2/Aiga_stai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45" y="2218467"/>
            <a:ext cx="6999882" cy="353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V="1">
            <a:off x="1583382" y="1735831"/>
            <a:ext cx="0" cy="41586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1583382" y="5894517"/>
            <a:ext cx="72163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941728" y="5894518"/>
            <a:ext cx="477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Conhecimento das Necessidades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155652" y="3465520"/>
            <a:ext cx="2691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Compartilhamento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799845" y="4836938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DADOS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749147" y="4046543"/>
            <a:ext cx="258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rgbClr val="006600"/>
                </a:solidFill>
              </a:rPr>
              <a:t>INFORMAÇÕES</a:t>
            </a:r>
            <a:endParaRPr lang="pt-BR" sz="2400" b="1" dirty="0">
              <a:solidFill>
                <a:srgbClr val="0066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720203" y="3234687"/>
            <a:ext cx="2762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METODOLOGIAS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192652" y="2468997"/>
            <a:ext cx="258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rgbClr val="FF0000"/>
                </a:solidFill>
              </a:rPr>
              <a:t>FERRAMENTAS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219313" y="1735831"/>
            <a:ext cx="258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rgbClr val="C00000"/>
                </a:solidFill>
              </a:rPr>
              <a:t>INTELIGÊNCIA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2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Levantamento dos Sistemas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820549" y="7002379"/>
            <a:ext cx="1105504" cy="445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15" y="1217795"/>
            <a:ext cx="9640490" cy="630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9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Reflex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Apresentacao%20padrão%202014%20office</Template>
  <TotalTime>20597</TotalTime>
  <Words>883</Words>
  <Application>Microsoft Office PowerPoint</Application>
  <PresentationFormat>Personalizar</PresentationFormat>
  <Paragraphs>144</Paragraphs>
  <Slides>23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Microsoft YaHei</vt:lpstr>
      <vt:lpstr>Arial</vt:lpstr>
      <vt:lpstr>Calibri</vt:lpstr>
      <vt:lpstr>Segoe UI</vt:lpstr>
      <vt:lpstr>Times New Roman</vt:lpstr>
      <vt:lpstr>Wingdings</vt:lpstr>
      <vt:lpstr>Tema do Office</vt:lpstr>
      <vt:lpstr>Photo Editor Photo</vt:lpstr>
      <vt:lpstr>Projeto Pagamento Centralizado do Comércio Exterior - PCCE</vt:lpstr>
      <vt:lpstr>Pagamento Centralizado Objetivo</vt:lpstr>
      <vt:lpstr>Visão de Futuro do Pagamento Centralizado</vt:lpstr>
      <vt:lpstr>Ganhos Esperados</vt:lpstr>
      <vt:lpstr>Importação - Média (em dias) das etapas da carga marítima Nível Nacional vs Unidade Local - 2015</vt:lpstr>
      <vt:lpstr>Pontos Críticos</vt:lpstr>
      <vt:lpstr>Processo Atual – Tributo Estadual</vt:lpstr>
      <vt:lpstr>Evolução da Integração</vt:lpstr>
      <vt:lpstr>Levantamento dos Sistemas</vt:lpstr>
      <vt:lpstr>Novo Processo</vt:lpstr>
      <vt:lpstr>Soluções de Negócio - ICMS</vt:lpstr>
      <vt:lpstr>Release 1, 2 </vt:lpstr>
      <vt:lpstr>Visão Importador</vt:lpstr>
      <vt:lpstr>Visão Importador</vt:lpstr>
      <vt:lpstr>Visão Terminal / Depositário</vt:lpstr>
      <vt:lpstr>Visão Importador</vt:lpstr>
      <vt:lpstr>Visão Importador</vt:lpstr>
      <vt:lpstr>Próximas entregas </vt:lpstr>
      <vt:lpstr>Release 9  Pagamento de Boletos em Lote</vt:lpstr>
      <vt:lpstr>Pagamento de Boletos em Lote</vt:lpstr>
      <vt:lpstr>Feito</vt:lpstr>
      <vt:lpstr>Próximos passos</vt:lpstr>
      <vt:lpstr>Próximos passos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Andreia Garcia Tomaz</dc:creator>
  <cp:lastModifiedBy>DISUP</cp:lastModifiedBy>
  <cp:revision>2622</cp:revision>
  <cp:lastPrinted>2017-10-23T17:17:28Z</cp:lastPrinted>
  <dcterms:created xsi:type="dcterms:W3CDTF">2015-02-05T19:11:01Z</dcterms:created>
  <dcterms:modified xsi:type="dcterms:W3CDTF">2018-05-23T16:28:39Z</dcterms:modified>
</cp:coreProperties>
</file>