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E08EC-F19E-42EA-B096-AF405C9DE8FF}" v="3" dt="2022-10-19T15:17:46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Mendonca Lima" userId="841f2912-57d3-4138-97f1-d11416942d5e" providerId="ADAL" clId="{ADDE08EC-F19E-42EA-B096-AF405C9DE8FF}"/>
    <pc:docChg chg="undo custSel modMainMaster">
      <pc:chgData name="Patricia Mendonca Lima" userId="841f2912-57d3-4138-97f1-d11416942d5e" providerId="ADAL" clId="{ADDE08EC-F19E-42EA-B096-AF405C9DE8FF}" dt="2022-10-19T15:17:51.591" v="7" actId="2696"/>
      <pc:docMkLst>
        <pc:docMk/>
      </pc:docMkLst>
      <pc:sldMasterChg chg="delSldLayout modSldLayout">
        <pc:chgData name="Patricia Mendonca Lima" userId="841f2912-57d3-4138-97f1-d11416942d5e" providerId="ADAL" clId="{ADDE08EC-F19E-42EA-B096-AF405C9DE8FF}" dt="2022-10-19T15:17:51.591" v="7" actId="2696"/>
        <pc:sldMasterMkLst>
          <pc:docMk/>
          <pc:sldMasterMk cId="3905492142" sldId="2147483660"/>
        </pc:sldMasterMkLst>
        <pc:sldLayoutChg chg="del">
          <pc:chgData name="Patricia Mendonca Lima" userId="841f2912-57d3-4138-97f1-d11416942d5e" providerId="ADAL" clId="{ADDE08EC-F19E-42EA-B096-AF405C9DE8FF}" dt="2022-10-19T15:17:51.591" v="7" actId="2696"/>
          <pc:sldLayoutMkLst>
            <pc:docMk/>
            <pc:sldMasterMk cId="3905492142" sldId="2147483660"/>
            <pc:sldLayoutMk cId="3788138344" sldId="2147483661"/>
          </pc:sldLayoutMkLst>
        </pc:sldLayoutChg>
        <pc:sldLayoutChg chg="addSp modSp mod">
          <pc:chgData name="Patricia Mendonca Lima" userId="841f2912-57d3-4138-97f1-d11416942d5e" providerId="ADAL" clId="{ADDE08EC-F19E-42EA-B096-AF405C9DE8FF}" dt="2022-10-19T15:17:47.527" v="6" actId="962"/>
          <pc:sldLayoutMkLst>
            <pc:docMk/>
            <pc:sldMasterMk cId="3905492142" sldId="2147483660"/>
            <pc:sldLayoutMk cId="3449900429" sldId="2147483662"/>
          </pc:sldLayoutMkLst>
          <pc:picChg chg="add mod">
            <ac:chgData name="Patricia Mendonca Lima" userId="841f2912-57d3-4138-97f1-d11416942d5e" providerId="ADAL" clId="{ADDE08EC-F19E-42EA-B096-AF405C9DE8FF}" dt="2022-10-19T15:17:47.527" v="6" actId="962"/>
            <ac:picMkLst>
              <pc:docMk/>
              <pc:sldMasterMk cId="3905492142" sldId="2147483660"/>
              <pc:sldLayoutMk cId="3449900429" sldId="2147483662"/>
              <ac:picMk id="3" creationId="{D86E3C3A-6654-37DF-1292-BA1C539738E0}"/>
            </ac:picMkLst>
          </pc:picChg>
          <pc:picChg chg="mod">
            <ac:chgData name="Patricia Mendonca Lima" userId="841f2912-57d3-4138-97f1-d11416942d5e" providerId="ADAL" clId="{ADDE08EC-F19E-42EA-B096-AF405C9DE8FF}" dt="2022-10-19T15:17:35.987" v="3" actId="14826"/>
            <ac:picMkLst>
              <pc:docMk/>
              <pc:sldMasterMk cId="3905492142" sldId="2147483660"/>
              <pc:sldLayoutMk cId="3449900429" sldId="2147483662"/>
              <ac:picMk id="8" creationId="{5644C868-E9E8-E50A-E205-0D517E1211E1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644C868-E9E8-E50A-E205-0D517E121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9"/>
          <a:stretch/>
        </p:blipFill>
        <p:spPr>
          <a:xfrm>
            <a:off x="0" y="0"/>
            <a:ext cx="10287000" cy="8631936"/>
          </a:xfrm>
          <a:prstGeom prst="rect">
            <a:avLst/>
          </a:prstGeom>
        </p:spPr>
      </p:pic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D86E3C3A-6654-37DF-1292-BA1C539738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0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49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11E8A91-5FE3-D6DA-2921-E80CE4A83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73" y="8772666"/>
            <a:ext cx="2319454" cy="12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45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CA53379E31504BA1D90A033F4B4546" ma:contentTypeVersion="14" ma:contentTypeDescription="Crie um novo documento." ma:contentTypeScope="" ma:versionID="a3bd2d035d24ce98af8ccad9e3e8040a">
  <xsd:schema xmlns:xsd="http://www.w3.org/2001/XMLSchema" xmlns:xs="http://www.w3.org/2001/XMLSchema" xmlns:p="http://schemas.microsoft.com/office/2006/metadata/properties" xmlns:ns3="2b737b15-a412-4551-ba21-345d604c05aa" xmlns:ns4="324d0d5a-271a-42a6-9746-b0da22373b78" targetNamespace="http://schemas.microsoft.com/office/2006/metadata/properties" ma:root="true" ma:fieldsID="b95cc593072ee2929d0d7896583b2aef" ns3:_="" ns4:_="">
    <xsd:import namespace="2b737b15-a412-4551-ba21-345d604c05aa"/>
    <xsd:import namespace="324d0d5a-271a-42a6-9746-b0da22373b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7b15-a412-4551-ba21-345d604c0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d0d5a-271a-42a6-9746-b0da22373b7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AFA78-8CBE-4525-AB6E-992AEED974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B4A42C-7D21-47D3-A24D-ECE074BD254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623AE1-B098-474D-95DE-6A0782F4A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737b15-a412-4551-ba21-345d604c05aa"/>
    <ds:schemaRef ds:uri="324d0d5a-271a-42a6-9746-b0da22373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 Mendonca Lima</dc:creator>
  <cp:lastModifiedBy>Patricia Mendonca Lima</cp:lastModifiedBy>
  <cp:revision>3</cp:revision>
  <dcterms:created xsi:type="dcterms:W3CDTF">2022-09-27T17:50:01Z</dcterms:created>
  <dcterms:modified xsi:type="dcterms:W3CDTF">2022-10-19T15:17:58Z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c88f678-0b6e-4995-8ab3-bcc8062be905_Enabled">
    <vt:lpwstr>true</vt:lpwstr>
  </property>
  <property fmtid="{D5CDD505-2E9C-101B-9397-08002B2CF9AE}" pid="3" name="MSIP_Label_5c88f678-0b6e-4995-8ab3-bcc8062be905_SetDate">
    <vt:lpwstr>2022-09-27T17:53:04Z</vt:lpwstr>
  </property>
  <property fmtid="{D5CDD505-2E9C-101B-9397-08002B2CF9AE}" pid="4" name="MSIP_Label_5c88f678-0b6e-4995-8ab3-bcc8062be905_Method">
    <vt:lpwstr>Standard</vt:lpwstr>
  </property>
  <property fmtid="{D5CDD505-2E9C-101B-9397-08002B2CF9AE}" pid="5" name="MSIP_Label_5c88f678-0b6e-4995-8ab3-bcc8062be905_Name">
    <vt:lpwstr>Ostensivo</vt:lpwstr>
  </property>
  <property fmtid="{D5CDD505-2E9C-101B-9397-08002B2CF9AE}" pid="6" name="MSIP_Label_5c88f678-0b6e-4995-8ab3-bcc8062be905_SiteId">
    <vt:lpwstr>d0c698d4-e4ea-4ee9-a79d-f2d7a78399c8</vt:lpwstr>
  </property>
  <property fmtid="{D5CDD505-2E9C-101B-9397-08002B2CF9AE}" pid="7" name="MSIP_Label_5c88f678-0b6e-4995-8ab3-bcc8062be905_ActionId">
    <vt:lpwstr>984d2283-5f0c-4a40-8efc-bede95b94cc7</vt:lpwstr>
  </property>
  <property fmtid="{D5CDD505-2E9C-101B-9397-08002B2CF9AE}" pid="8" name="MSIP_Label_5c88f678-0b6e-4995-8ab3-bcc8062be905_ContentBits">
    <vt:lpwstr>0</vt:lpwstr>
  </property>
  <property fmtid="{D5CDD505-2E9C-101B-9397-08002B2CF9AE}" pid="9" name="ContentTypeId">
    <vt:lpwstr>0x01010094CA53379E31504BA1D90A033F4B4546</vt:lpwstr>
  </property>
</Properties>
</file>