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42" r:id="rId3"/>
    <p:sldId id="370" r:id="rId4"/>
    <p:sldId id="346" r:id="rId5"/>
    <p:sldId id="374" r:id="rId6"/>
    <p:sldId id="343" r:id="rId7"/>
    <p:sldId id="360" r:id="rId8"/>
    <p:sldId id="368" r:id="rId9"/>
    <p:sldId id="367" r:id="rId10"/>
    <p:sldId id="381" r:id="rId11"/>
    <p:sldId id="341" r:id="rId12"/>
    <p:sldId id="358" r:id="rId13"/>
    <p:sldId id="382" r:id="rId14"/>
    <p:sldId id="383" r:id="rId15"/>
    <p:sldId id="384" r:id="rId16"/>
    <p:sldId id="385" r:id="rId17"/>
    <p:sldId id="386" r:id="rId18"/>
    <p:sldId id="387" r:id="rId19"/>
    <p:sldId id="378" r:id="rId20"/>
    <p:sldId id="379" r:id="rId21"/>
    <p:sldId id="375" r:id="rId22"/>
    <p:sldId id="376" r:id="rId23"/>
    <p:sldId id="349" r:id="rId24"/>
    <p:sldId id="364" r:id="rId25"/>
    <p:sldId id="353" r:id="rId26"/>
    <p:sldId id="3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TALAMONTE" initials="A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886"/>
    <a:srgbClr val="5A177E"/>
    <a:srgbClr val="F0F2F3"/>
    <a:srgbClr val="515253"/>
    <a:srgbClr val="F34A3F"/>
    <a:srgbClr val="CD331A"/>
    <a:srgbClr val="C5215F"/>
    <a:srgbClr val="EFF2F3"/>
    <a:srgbClr val="CC0066"/>
    <a:srgbClr val="00A3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86378"/>
  </p:normalViewPr>
  <p:slideViewPr>
    <p:cSldViewPr snapToGrid="0" snapToObjects="1">
      <p:cViewPr varScale="1">
        <p:scale>
          <a:sx n="67" d="100"/>
          <a:sy n="67" d="100"/>
        </p:scale>
        <p:origin x="-612" y="-102"/>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Regional Comparison</a:t>
            </a:r>
            <a:r>
              <a:rPr lang="en-US" baseline="0" dirty="0"/>
              <a:t> of Women on Boards</a:t>
            </a:r>
            <a:endParaRPr lang="en-US"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Northern Europe</c:v>
                </c:pt>
                <c:pt idx="1">
                  <c:v>Western Europe</c:v>
                </c:pt>
                <c:pt idx="2">
                  <c:v>US/ Canada</c:v>
                </c:pt>
                <c:pt idx="3">
                  <c:v>Central / Eastern Europe</c:v>
                </c:pt>
                <c:pt idx="4">
                  <c:v>Africa</c:v>
                </c:pt>
                <c:pt idx="5">
                  <c:v>Asia Pacific</c:v>
                </c:pt>
                <c:pt idx="6">
                  <c:v>Latin America</c:v>
                </c:pt>
                <c:pt idx="7">
                  <c:v>Middle East</c:v>
                </c:pt>
              </c:strCache>
            </c:strRef>
          </c:cat>
          <c:val>
            <c:numRef>
              <c:f>Sheet1!$B$2:$B$9</c:f>
              <c:numCache>
                <c:formatCode>General</c:formatCode>
                <c:ptCount val="8"/>
                <c:pt idx="0">
                  <c:v>35.6</c:v>
                </c:pt>
                <c:pt idx="1">
                  <c:v>23.6</c:v>
                </c:pt>
                <c:pt idx="2">
                  <c:v>20.9</c:v>
                </c:pt>
                <c:pt idx="3">
                  <c:v>15.5</c:v>
                </c:pt>
                <c:pt idx="4">
                  <c:v>14.4</c:v>
                </c:pt>
                <c:pt idx="5">
                  <c:v>12.8</c:v>
                </c:pt>
                <c:pt idx="6">
                  <c:v>7.3</c:v>
                </c:pt>
                <c:pt idx="7">
                  <c:v>0.9</c:v>
                </c:pt>
              </c:numCache>
            </c:numRef>
          </c:val>
          <c:extLst xmlns:c16r2="http://schemas.microsoft.com/office/drawing/2015/06/chart">
            <c:ext xmlns:c16="http://schemas.microsoft.com/office/drawing/2014/chart" uri="{C3380CC4-5D6E-409C-BE32-E72D297353CC}">
              <c16:uniqueId val="{00000000-959B-43B1-82FB-EF4259A0F2C7}"/>
            </c:ext>
          </c:extLst>
        </c:ser>
        <c:dLbls>
          <c:showLegendKey val="0"/>
          <c:showVal val="0"/>
          <c:showCatName val="0"/>
          <c:showSerName val="0"/>
          <c:showPercent val="0"/>
          <c:showBubbleSize val="0"/>
        </c:dLbls>
        <c:gapWidth val="150"/>
        <c:shape val="box"/>
        <c:axId val="75441664"/>
        <c:axId val="74236480"/>
        <c:axId val="0"/>
      </c:bar3DChart>
      <c:catAx>
        <c:axId val="75441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74236480"/>
        <c:crosses val="autoZero"/>
        <c:auto val="1"/>
        <c:lblAlgn val="ctr"/>
        <c:lblOffset val="100"/>
        <c:noMultiLvlLbl val="0"/>
      </c:catAx>
      <c:valAx>
        <c:axId val="74236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44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03FB2-7E49-4A8B-B4F2-8558304850AB}"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F495746C-F82E-4EFC-B41C-5FB7CDAA74CE}">
      <dgm:prSet phldrT="[Text]"/>
      <dgm:spPr/>
      <dgm:t>
        <a:bodyPr/>
        <a:lstStyle/>
        <a:p>
          <a:r>
            <a:rPr lang="pt-BR" dirty="0"/>
            <a:t>The more </a:t>
          </a:r>
          <a:r>
            <a:rPr lang="pt-BR" dirty="0" err="1"/>
            <a:t>gender</a:t>
          </a:r>
          <a:r>
            <a:rPr lang="pt-BR" dirty="0"/>
            <a:t> </a:t>
          </a:r>
          <a:r>
            <a:rPr lang="pt-BR" dirty="0" err="1"/>
            <a:t>equality</a:t>
          </a:r>
          <a:endParaRPr lang="en-US" dirty="0"/>
        </a:p>
      </dgm:t>
    </dgm:pt>
    <dgm:pt modelId="{140919AF-2B4B-4CC5-A808-01E7E76B50C3}" type="parTrans" cxnId="{CACAACB0-AD59-4A17-B8CA-2ABB63B6D969}">
      <dgm:prSet/>
      <dgm:spPr/>
      <dgm:t>
        <a:bodyPr/>
        <a:lstStyle/>
        <a:p>
          <a:endParaRPr lang="en-US"/>
        </a:p>
      </dgm:t>
    </dgm:pt>
    <dgm:pt modelId="{A1D545EB-05D4-433B-9AA7-26B417F3F49E}" type="sibTrans" cxnId="{CACAACB0-AD59-4A17-B8CA-2ABB63B6D969}">
      <dgm:prSet/>
      <dgm:spPr/>
      <dgm:t>
        <a:bodyPr/>
        <a:lstStyle/>
        <a:p>
          <a:endParaRPr lang="en-US"/>
        </a:p>
      </dgm:t>
    </dgm:pt>
    <dgm:pt modelId="{0E0445B9-EE43-4DB3-A5AE-2F8B5B25ABD5}">
      <dgm:prSet phldrT="[Text]"/>
      <dgm:spPr/>
      <dgm:t>
        <a:bodyPr/>
        <a:lstStyle/>
        <a:p>
          <a:r>
            <a:rPr lang="pt-BR" dirty="0"/>
            <a:t>The more </a:t>
          </a:r>
          <a:r>
            <a:rPr lang="pt-BR" dirty="0" err="1"/>
            <a:t>likely</a:t>
          </a:r>
          <a:r>
            <a:rPr lang="pt-BR" dirty="0"/>
            <a:t> </a:t>
          </a:r>
          <a:r>
            <a:rPr lang="pt-BR" dirty="0" err="1"/>
            <a:t>conflict</a:t>
          </a:r>
          <a:r>
            <a:rPr lang="pt-BR" dirty="0"/>
            <a:t> </a:t>
          </a:r>
          <a:r>
            <a:rPr lang="pt-BR" dirty="0" err="1"/>
            <a:t>will</a:t>
          </a:r>
          <a:r>
            <a:rPr lang="pt-BR" dirty="0"/>
            <a:t> </a:t>
          </a:r>
          <a:r>
            <a:rPr lang="pt-BR" dirty="0" err="1"/>
            <a:t>be</a:t>
          </a:r>
          <a:r>
            <a:rPr lang="pt-BR" dirty="0"/>
            <a:t> </a:t>
          </a:r>
          <a:r>
            <a:rPr lang="pt-BR" dirty="0" err="1"/>
            <a:t>resolved</a:t>
          </a:r>
          <a:r>
            <a:rPr lang="pt-BR" dirty="0"/>
            <a:t> </a:t>
          </a:r>
          <a:r>
            <a:rPr lang="pt-BR" dirty="0" err="1"/>
            <a:t>without</a:t>
          </a:r>
          <a:r>
            <a:rPr lang="pt-BR" dirty="0"/>
            <a:t> </a:t>
          </a:r>
          <a:r>
            <a:rPr lang="pt-BR" dirty="0" err="1"/>
            <a:t>violence</a:t>
          </a:r>
          <a:endParaRPr lang="en-US" dirty="0"/>
        </a:p>
      </dgm:t>
    </dgm:pt>
    <dgm:pt modelId="{8C6172C8-65CD-4A15-AFD9-B9FD365CEFD8}" type="parTrans" cxnId="{A0ECD9A8-48DA-48BA-BC61-F167F4311D45}">
      <dgm:prSet/>
      <dgm:spPr/>
      <dgm:t>
        <a:bodyPr/>
        <a:lstStyle/>
        <a:p>
          <a:endParaRPr lang="en-US"/>
        </a:p>
      </dgm:t>
    </dgm:pt>
    <dgm:pt modelId="{3ACCA124-4529-4DC9-9E70-09CE7859A5D3}" type="sibTrans" cxnId="{A0ECD9A8-48DA-48BA-BC61-F167F4311D45}">
      <dgm:prSet/>
      <dgm:spPr/>
      <dgm:t>
        <a:bodyPr/>
        <a:lstStyle/>
        <a:p>
          <a:endParaRPr lang="en-US"/>
        </a:p>
      </dgm:t>
    </dgm:pt>
    <dgm:pt modelId="{0789EB67-693C-49CE-9920-E8654255BF9A}">
      <dgm:prSet phldrT="[Text]"/>
      <dgm:spPr/>
      <dgm:t>
        <a:bodyPr/>
        <a:lstStyle/>
        <a:p>
          <a:r>
            <a:rPr lang="pt-BR" dirty="0"/>
            <a:t>The </a:t>
          </a:r>
          <a:r>
            <a:rPr lang="pt-BR" dirty="0" err="1"/>
            <a:t>less</a:t>
          </a:r>
          <a:r>
            <a:rPr lang="pt-BR" dirty="0"/>
            <a:t> </a:t>
          </a:r>
          <a:r>
            <a:rPr lang="pt-BR" dirty="0" err="1"/>
            <a:t>likely</a:t>
          </a:r>
          <a:r>
            <a:rPr lang="pt-BR" dirty="0"/>
            <a:t> a </a:t>
          </a:r>
          <a:r>
            <a:rPr lang="pt-BR" dirty="0" err="1"/>
            <a:t>state</a:t>
          </a:r>
          <a:r>
            <a:rPr lang="pt-BR" dirty="0"/>
            <a:t> </a:t>
          </a:r>
          <a:r>
            <a:rPr lang="pt-BR" dirty="0" err="1"/>
            <a:t>is</a:t>
          </a:r>
          <a:r>
            <a:rPr lang="pt-BR" dirty="0"/>
            <a:t> </a:t>
          </a:r>
          <a:r>
            <a:rPr lang="pt-BR" dirty="0" err="1"/>
            <a:t>to</a:t>
          </a:r>
          <a:r>
            <a:rPr lang="pt-BR" dirty="0"/>
            <a:t> use </a:t>
          </a:r>
          <a:r>
            <a:rPr lang="pt-BR" dirty="0" err="1"/>
            <a:t>military</a:t>
          </a:r>
          <a:r>
            <a:rPr lang="pt-BR" dirty="0"/>
            <a:t> force </a:t>
          </a:r>
          <a:r>
            <a:rPr lang="pt-BR" dirty="0" err="1"/>
            <a:t>to</a:t>
          </a:r>
          <a:r>
            <a:rPr lang="pt-BR" dirty="0"/>
            <a:t> resolve International disputes</a:t>
          </a:r>
          <a:endParaRPr lang="en-US" dirty="0"/>
        </a:p>
      </dgm:t>
    </dgm:pt>
    <dgm:pt modelId="{B45A6DFD-5B05-446D-A87C-7EA573DE4539}" type="parTrans" cxnId="{4CB848C0-4640-4B13-8CC2-FEB0A6C2B611}">
      <dgm:prSet/>
      <dgm:spPr/>
      <dgm:t>
        <a:bodyPr/>
        <a:lstStyle/>
        <a:p>
          <a:endParaRPr lang="en-US"/>
        </a:p>
      </dgm:t>
    </dgm:pt>
    <dgm:pt modelId="{1F5C80DD-2E15-4927-853C-3BEAC4F3FA0D}" type="sibTrans" cxnId="{4CB848C0-4640-4B13-8CC2-FEB0A6C2B611}">
      <dgm:prSet/>
      <dgm:spPr/>
      <dgm:t>
        <a:bodyPr/>
        <a:lstStyle/>
        <a:p>
          <a:endParaRPr lang="en-US"/>
        </a:p>
      </dgm:t>
    </dgm:pt>
    <dgm:pt modelId="{574BE21D-F2E4-4DC2-80C2-DE9E7F3A5C81}">
      <dgm:prSet phldrT="[Text]"/>
      <dgm:spPr/>
      <dgm:t>
        <a:bodyPr/>
        <a:lstStyle/>
        <a:p>
          <a:r>
            <a:rPr lang="pt-BR" dirty="0"/>
            <a:t>The more </a:t>
          </a:r>
          <a:r>
            <a:rPr lang="pt-BR" dirty="0" err="1"/>
            <a:t>likely</a:t>
          </a:r>
          <a:r>
            <a:rPr lang="pt-BR" dirty="0"/>
            <a:t> </a:t>
          </a:r>
          <a:r>
            <a:rPr lang="pt-BR" dirty="0" err="1"/>
            <a:t>grievances</a:t>
          </a:r>
          <a:r>
            <a:rPr lang="pt-BR" dirty="0"/>
            <a:t> </a:t>
          </a:r>
          <a:r>
            <a:rPr lang="pt-BR" dirty="0" err="1"/>
            <a:t>will</a:t>
          </a:r>
          <a:r>
            <a:rPr lang="pt-BR" dirty="0"/>
            <a:t> </a:t>
          </a:r>
          <a:r>
            <a:rPr lang="pt-BR" dirty="0" err="1"/>
            <a:t>be</a:t>
          </a:r>
          <a:r>
            <a:rPr lang="pt-BR" dirty="0"/>
            <a:t> </a:t>
          </a:r>
          <a:r>
            <a:rPr lang="pt-BR" dirty="0" err="1"/>
            <a:t>prevented</a:t>
          </a:r>
          <a:r>
            <a:rPr lang="pt-BR" dirty="0"/>
            <a:t> </a:t>
          </a:r>
          <a:r>
            <a:rPr lang="pt-BR" dirty="0" err="1"/>
            <a:t>from</a:t>
          </a:r>
          <a:r>
            <a:rPr lang="pt-BR" dirty="0"/>
            <a:t> </a:t>
          </a:r>
          <a:r>
            <a:rPr lang="pt-BR" dirty="0" err="1"/>
            <a:t>escalating</a:t>
          </a:r>
          <a:r>
            <a:rPr lang="pt-BR" dirty="0"/>
            <a:t> </a:t>
          </a:r>
          <a:r>
            <a:rPr lang="pt-BR" dirty="0" err="1"/>
            <a:t>into</a:t>
          </a:r>
          <a:r>
            <a:rPr lang="pt-BR" dirty="0"/>
            <a:t> </a:t>
          </a:r>
          <a:r>
            <a:rPr lang="pt-BR" dirty="0" err="1"/>
            <a:t>violent</a:t>
          </a:r>
          <a:r>
            <a:rPr lang="pt-BR" dirty="0"/>
            <a:t> </a:t>
          </a:r>
          <a:r>
            <a:rPr lang="pt-BR" dirty="0" err="1"/>
            <a:t>conflict</a:t>
          </a:r>
          <a:endParaRPr lang="en-US" dirty="0"/>
        </a:p>
      </dgm:t>
    </dgm:pt>
    <dgm:pt modelId="{7D03A606-9D5D-4C41-BF24-6A163F4C5D49}" type="parTrans" cxnId="{2B443A1F-25BE-4360-ABFD-B52030A480FB}">
      <dgm:prSet/>
      <dgm:spPr/>
      <dgm:t>
        <a:bodyPr/>
        <a:lstStyle/>
        <a:p>
          <a:endParaRPr lang="en-US"/>
        </a:p>
      </dgm:t>
    </dgm:pt>
    <dgm:pt modelId="{2DC4FE2C-1B19-4665-8066-3CD13057F92D}" type="sibTrans" cxnId="{2B443A1F-25BE-4360-ABFD-B52030A480FB}">
      <dgm:prSet/>
      <dgm:spPr/>
      <dgm:t>
        <a:bodyPr/>
        <a:lstStyle/>
        <a:p>
          <a:endParaRPr lang="en-US"/>
        </a:p>
      </dgm:t>
    </dgm:pt>
    <dgm:pt modelId="{97D3F379-2504-4687-AC55-A3E168BA3C35}">
      <dgm:prSet phldrT="[Text]"/>
      <dgm:spPr/>
      <dgm:t>
        <a:bodyPr/>
        <a:lstStyle/>
        <a:p>
          <a:endParaRPr lang="en-US"/>
        </a:p>
      </dgm:t>
    </dgm:pt>
    <dgm:pt modelId="{AC55C868-7477-46BF-84FA-9EAD9F71B380}" type="parTrans" cxnId="{E92933B3-B3D2-48FA-81F1-2AE5803418B4}">
      <dgm:prSet/>
      <dgm:spPr/>
      <dgm:t>
        <a:bodyPr/>
        <a:lstStyle/>
        <a:p>
          <a:endParaRPr lang="en-US"/>
        </a:p>
      </dgm:t>
    </dgm:pt>
    <dgm:pt modelId="{0DA6228E-4137-46F1-A6E9-46B546ED2F01}" type="sibTrans" cxnId="{E92933B3-B3D2-48FA-81F1-2AE5803418B4}">
      <dgm:prSet/>
      <dgm:spPr/>
      <dgm:t>
        <a:bodyPr/>
        <a:lstStyle/>
        <a:p>
          <a:endParaRPr lang="en-US"/>
        </a:p>
      </dgm:t>
    </dgm:pt>
    <dgm:pt modelId="{BDF0CD68-39F7-4DF0-85F3-6CAB6372F1AB}">
      <dgm:prSet phldrT="[Text]"/>
      <dgm:spPr/>
      <dgm:t>
        <a:bodyPr/>
        <a:lstStyle/>
        <a:p>
          <a:r>
            <a:rPr lang="pt-BR" dirty="0"/>
            <a:t>The </a:t>
          </a:r>
          <a:r>
            <a:rPr lang="pt-BR" dirty="0" err="1"/>
            <a:t>less</a:t>
          </a:r>
          <a:r>
            <a:rPr lang="pt-BR" dirty="0"/>
            <a:t> </a:t>
          </a:r>
          <a:r>
            <a:rPr lang="pt-BR" dirty="0" err="1"/>
            <a:t>likely</a:t>
          </a:r>
          <a:r>
            <a:rPr lang="pt-BR" dirty="0"/>
            <a:t> a </a:t>
          </a:r>
          <a:r>
            <a:rPr lang="pt-BR" dirty="0" err="1"/>
            <a:t>state</a:t>
          </a:r>
          <a:r>
            <a:rPr lang="pt-BR" dirty="0"/>
            <a:t> </a:t>
          </a:r>
          <a:r>
            <a:rPr lang="pt-BR" dirty="0" err="1"/>
            <a:t>is</a:t>
          </a:r>
          <a:r>
            <a:rPr lang="pt-BR" dirty="0"/>
            <a:t> </a:t>
          </a:r>
          <a:r>
            <a:rPr lang="pt-BR" dirty="0" err="1"/>
            <a:t>to</a:t>
          </a:r>
          <a:r>
            <a:rPr lang="pt-BR" dirty="0"/>
            <a:t> use </a:t>
          </a:r>
          <a:r>
            <a:rPr lang="pt-BR" dirty="0" err="1"/>
            <a:t>military</a:t>
          </a:r>
          <a:r>
            <a:rPr lang="pt-BR" dirty="0"/>
            <a:t> force </a:t>
          </a:r>
          <a:r>
            <a:rPr lang="pt-BR" dirty="0" err="1"/>
            <a:t>to</a:t>
          </a:r>
          <a:r>
            <a:rPr lang="pt-BR" dirty="0"/>
            <a:t> resolve International disputes</a:t>
          </a:r>
          <a:endParaRPr lang="en-US" dirty="0"/>
        </a:p>
      </dgm:t>
    </dgm:pt>
    <dgm:pt modelId="{1B6C3281-94F4-4E49-A885-25D3DB308CF9}" type="parTrans" cxnId="{89B5460C-55F4-4CCA-A74E-D4AFDAF8C81C}">
      <dgm:prSet/>
      <dgm:spPr/>
      <dgm:t>
        <a:bodyPr/>
        <a:lstStyle/>
        <a:p>
          <a:endParaRPr lang="en-US"/>
        </a:p>
      </dgm:t>
    </dgm:pt>
    <dgm:pt modelId="{5E6B4BA3-0502-40F1-BC41-98E8E6669A6E}" type="sibTrans" cxnId="{89B5460C-55F4-4CCA-A74E-D4AFDAF8C81C}">
      <dgm:prSet/>
      <dgm:spPr/>
      <dgm:t>
        <a:bodyPr/>
        <a:lstStyle/>
        <a:p>
          <a:endParaRPr lang="en-US"/>
        </a:p>
      </dgm:t>
    </dgm:pt>
    <dgm:pt modelId="{6A413D1B-88A1-4C89-B55D-2D1C0255F147}" type="pres">
      <dgm:prSet presAssocID="{0DC03FB2-7E49-4A8B-B4F2-8558304850AB}" presName="diagram" presStyleCnt="0">
        <dgm:presLayoutVars>
          <dgm:chMax val="1"/>
          <dgm:dir/>
          <dgm:animLvl val="ctr"/>
          <dgm:resizeHandles val="exact"/>
        </dgm:presLayoutVars>
      </dgm:prSet>
      <dgm:spPr/>
      <dgm:t>
        <a:bodyPr/>
        <a:lstStyle/>
        <a:p>
          <a:endParaRPr lang="pt-BR"/>
        </a:p>
      </dgm:t>
    </dgm:pt>
    <dgm:pt modelId="{8AF01F2D-AEB1-462B-8E82-AB57CB375201}" type="pres">
      <dgm:prSet presAssocID="{0DC03FB2-7E49-4A8B-B4F2-8558304850AB}" presName="matrix" presStyleCnt="0"/>
      <dgm:spPr/>
    </dgm:pt>
    <dgm:pt modelId="{C5E973CC-117E-42CF-B0D3-ABACB714E25B}" type="pres">
      <dgm:prSet presAssocID="{0DC03FB2-7E49-4A8B-B4F2-8558304850AB}" presName="tile1" presStyleLbl="node1" presStyleIdx="0" presStyleCnt="4" custLinFactNeighborY="-1323"/>
      <dgm:spPr/>
      <dgm:t>
        <a:bodyPr/>
        <a:lstStyle/>
        <a:p>
          <a:endParaRPr lang="pt-BR"/>
        </a:p>
      </dgm:t>
    </dgm:pt>
    <dgm:pt modelId="{898C255A-5A47-43C0-9CA3-C144A53FE69B}" type="pres">
      <dgm:prSet presAssocID="{0DC03FB2-7E49-4A8B-B4F2-8558304850AB}" presName="tile1text" presStyleLbl="node1" presStyleIdx="0" presStyleCnt="4">
        <dgm:presLayoutVars>
          <dgm:chMax val="0"/>
          <dgm:chPref val="0"/>
          <dgm:bulletEnabled val="1"/>
        </dgm:presLayoutVars>
      </dgm:prSet>
      <dgm:spPr/>
      <dgm:t>
        <a:bodyPr/>
        <a:lstStyle/>
        <a:p>
          <a:endParaRPr lang="pt-BR"/>
        </a:p>
      </dgm:t>
    </dgm:pt>
    <dgm:pt modelId="{B9297BFB-048F-44E8-891C-922C19BD62E7}" type="pres">
      <dgm:prSet presAssocID="{0DC03FB2-7E49-4A8B-B4F2-8558304850AB}" presName="tile2" presStyleLbl="node1" presStyleIdx="1" presStyleCnt="4"/>
      <dgm:spPr/>
      <dgm:t>
        <a:bodyPr/>
        <a:lstStyle/>
        <a:p>
          <a:endParaRPr lang="pt-BR"/>
        </a:p>
      </dgm:t>
    </dgm:pt>
    <dgm:pt modelId="{ECB806F1-AF67-49A0-BFBB-9E70C340C5C5}" type="pres">
      <dgm:prSet presAssocID="{0DC03FB2-7E49-4A8B-B4F2-8558304850AB}" presName="tile2text" presStyleLbl="node1" presStyleIdx="1" presStyleCnt="4">
        <dgm:presLayoutVars>
          <dgm:chMax val="0"/>
          <dgm:chPref val="0"/>
          <dgm:bulletEnabled val="1"/>
        </dgm:presLayoutVars>
      </dgm:prSet>
      <dgm:spPr/>
      <dgm:t>
        <a:bodyPr/>
        <a:lstStyle/>
        <a:p>
          <a:endParaRPr lang="pt-BR"/>
        </a:p>
      </dgm:t>
    </dgm:pt>
    <dgm:pt modelId="{3F25E04C-D1EC-4E65-897A-53F494AA0D78}" type="pres">
      <dgm:prSet presAssocID="{0DC03FB2-7E49-4A8B-B4F2-8558304850AB}" presName="tile3" presStyleLbl="node1" presStyleIdx="2" presStyleCnt="4"/>
      <dgm:spPr/>
      <dgm:t>
        <a:bodyPr/>
        <a:lstStyle/>
        <a:p>
          <a:endParaRPr lang="pt-BR"/>
        </a:p>
      </dgm:t>
    </dgm:pt>
    <dgm:pt modelId="{20D42A96-998C-432B-891D-ED5A877E654D}" type="pres">
      <dgm:prSet presAssocID="{0DC03FB2-7E49-4A8B-B4F2-8558304850AB}" presName="tile3text" presStyleLbl="node1" presStyleIdx="2" presStyleCnt="4">
        <dgm:presLayoutVars>
          <dgm:chMax val="0"/>
          <dgm:chPref val="0"/>
          <dgm:bulletEnabled val="1"/>
        </dgm:presLayoutVars>
      </dgm:prSet>
      <dgm:spPr/>
      <dgm:t>
        <a:bodyPr/>
        <a:lstStyle/>
        <a:p>
          <a:endParaRPr lang="pt-BR"/>
        </a:p>
      </dgm:t>
    </dgm:pt>
    <dgm:pt modelId="{7C428459-3BA8-47F6-AADC-A4E5B66663CB}" type="pres">
      <dgm:prSet presAssocID="{0DC03FB2-7E49-4A8B-B4F2-8558304850AB}" presName="tile4" presStyleLbl="node1" presStyleIdx="3" presStyleCnt="4"/>
      <dgm:spPr/>
      <dgm:t>
        <a:bodyPr/>
        <a:lstStyle/>
        <a:p>
          <a:endParaRPr lang="pt-BR"/>
        </a:p>
      </dgm:t>
    </dgm:pt>
    <dgm:pt modelId="{562ED2A5-F13C-46A3-8195-7C199005EB00}" type="pres">
      <dgm:prSet presAssocID="{0DC03FB2-7E49-4A8B-B4F2-8558304850AB}" presName="tile4text" presStyleLbl="node1" presStyleIdx="3" presStyleCnt="4">
        <dgm:presLayoutVars>
          <dgm:chMax val="0"/>
          <dgm:chPref val="0"/>
          <dgm:bulletEnabled val="1"/>
        </dgm:presLayoutVars>
      </dgm:prSet>
      <dgm:spPr/>
      <dgm:t>
        <a:bodyPr/>
        <a:lstStyle/>
        <a:p>
          <a:endParaRPr lang="pt-BR"/>
        </a:p>
      </dgm:t>
    </dgm:pt>
    <dgm:pt modelId="{25D837C0-4A13-4EE7-BEDC-84317A1F1D3E}" type="pres">
      <dgm:prSet presAssocID="{0DC03FB2-7E49-4A8B-B4F2-8558304850AB}" presName="centerTile" presStyleLbl="fgShp" presStyleIdx="0" presStyleCnt="1">
        <dgm:presLayoutVars>
          <dgm:chMax val="0"/>
          <dgm:chPref val="0"/>
        </dgm:presLayoutVars>
      </dgm:prSet>
      <dgm:spPr/>
      <dgm:t>
        <a:bodyPr/>
        <a:lstStyle/>
        <a:p>
          <a:endParaRPr lang="pt-BR"/>
        </a:p>
      </dgm:t>
    </dgm:pt>
  </dgm:ptLst>
  <dgm:cxnLst>
    <dgm:cxn modelId="{A0ECD9A8-48DA-48BA-BC61-F167F4311D45}" srcId="{F495746C-F82E-4EFC-B41C-5FB7CDAA74CE}" destId="{0E0445B9-EE43-4DB3-A5AE-2F8B5B25ABD5}" srcOrd="0" destOrd="0" parTransId="{8C6172C8-65CD-4A15-AFD9-B9FD365CEFD8}" sibTransId="{3ACCA124-4529-4DC9-9E70-09CE7859A5D3}"/>
    <dgm:cxn modelId="{4CB848C0-4640-4B13-8CC2-FEB0A6C2B611}" srcId="{F495746C-F82E-4EFC-B41C-5FB7CDAA74CE}" destId="{0789EB67-693C-49CE-9920-E8654255BF9A}" srcOrd="1" destOrd="0" parTransId="{B45A6DFD-5B05-446D-A87C-7EA573DE4539}" sibTransId="{1F5C80DD-2E15-4927-853C-3BEAC4F3FA0D}"/>
    <dgm:cxn modelId="{04EE8CE3-366B-4027-9634-3630370C9DE4}" type="presOf" srcId="{0DC03FB2-7E49-4A8B-B4F2-8558304850AB}" destId="{6A413D1B-88A1-4C89-B55D-2D1C0255F147}" srcOrd="0" destOrd="0" presId="urn:microsoft.com/office/officeart/2005/8/layout/matrix1"/>
    <dgm:cxn modelId="{5C454A39-B500-4F8E-8E17-33147755E9FF}" type="presOf" srcId="{0789EB67-693C-49CE-9920-E8654255BF9A}" destId="{ECB806F1-AF67-49A0-BFBB-9E70C340C5C5}" srcOrd="1" destOrd="0" presId="urn:microsoft.com/office/officeart/2005/8/layout/matrix1"/>
    <dgm:cxn modelId="{DDF85F9D-9A89-48BD-9F95-01D19CF6E3A0}" type="presOf" srcId="{0E0445B9-EE43-4DB3-A5AE-2F8B5B25ABD5}" destId="{C5E973CC-117E-42CF-B0D3-ABACB714E25B}" srcOrd="0" destOrd="0" presId="urn:microsoft.com/office/officeart/2005/8/layout/matrix1"/>
    <dgm:cxn modelId="{DEF1542C-CEA9-40B0-A28D-08C243D6C567}" type="presOf" srcId="{F495746C-F82E-4EFC-B41C-5FB7CDAA74CE}" destId="{25D837C0-4A13-4EE7-BEDC-84317A1F1D3E}" srcOrd="0" destOrd="0" presId="urn:microsoft.com/office/officeart/2005/8/layout/matrix1"/>
    <dgm:cxn modelId="{E92933B3-B3D2-48FA-81F1-2AE5803418B4}" srcId="{F495746C-F82E-4EFC-B41C-5FB7CDAA74CE}" destId="{97D3F379-2504-4687-AC55-A3E168BA3C35}" srcOrd="4" destOrd="0" parTransId="{AC55C868-7477-46BF-84FA-9EAD9F71B380}" sibTransId="{0DA6228E-4137-46F1-A6E9-46B546ED2F01}"/>
    <dgm:cxn modelId="{CACAACB0-AD59-4A17-B8CA-2ABB63B6D969}" srcId="{0DC03FB2-7E49-4A8B-B4F2-8558304850AB}" destId="{F495746C-F82E-4EFC-B41C-5FB7CDAA74CE}" srcOrd="0" destOrd="0" parTransId="{140919AF-2B4B-4CC5-A808-01E7E76B50C3}" sibTransId="{A1D545EB-05D4-433B-9AA7-26B417F3F49E}"/>
    <dgm:cxn modelId="{2B443A1F-25BE-4360-ABFD-B52030A480FB}" srcId="{F495746C-F82E-4EFC-B41C-5FB7CDAA74CE}" destId="{574BE21D-F2E4-4DC2-80C2-DE9E7F3A5C81}" srcOrd="3" destOrd="0" parTransId="{7D03A606-9D5D-4C41-BF24-6A163F4C5D49}" sibTransId="{2DC4FE2C-1B19-4665-8066-3CD13057F92D}"/>
    <dgm:cxn modelId="{89B5460C-55F4-4CCA-A74E-D4AFDAF8C81C}" srcId="{F495746C-F82E-4EFC-B41C-5FB7CDAA74CE}" destId="{BDF0CD68-39F7-4DF0-85F3-6CAB6372F1AB}" srcOrd="2" destOrd="0" parTransId="{1B6C3281-94F4-4E49-A885-25D3DB308CF9}" sibTransId="{5E6B4BA3-0502-40F1-BC41-98E8E6669A6E}"/>
    <dgm:cxn modelId="{FD1769E0-6C13-4B16-A929-C7B63848CAA5}" type="presOf" srcId="{574BE21D-F2E4-4DC2-80C2-DE9E7F3A5C81}" destId="{7C428459-3BA8-47F6-AADC-A4E5B66663CB}" srcOrd="0" destOrd="0" presId="urn:microsoft.com/office/officeart/2005/8/layout/matrix1"/>
    <dgm:cxn modelId="{BAAD7410-1C1E-4CC3-BBB8-D65065A6AC24}" type="presOf" srcId="{574BE21D-F2E4-4DC2-80C2-DE9E7F3A5C81}" destId="{562ED2A5-F13C-46A3-8195-7C199005EB00}" srcOrd="1" destOrd="0" presId="urn:microsoft.com/office/officeart/2005/8/layout/matrix1"/>
    <dgm:cxn modelId="{257C3A70-37A2-4FE6-A2ED-A0B51653DA8F}" type="presOf" srcId="{0E0445B9-EE43-4DB3-A5AE-2F8B5B25ABD5}" destId="{898C255A-5A47-43C0-9CA3-C144A53FE69B}" srcOrd="1" destOrd="0" presId="urn:microsoft.com/office/officeart/2005/8/layout/matrix1"/>
    <dgm:cxn modelId="{AB7E12C3-0BAD-4248-BB9E-D5D360A16C3A}" type="presOf" srcId="{BDF0CD68-39F7-4DF0-85F3-6CAB6372F1AB}" destId="{20D42A96-998C-432B-891D-ED5A877E654D}" srcOrd="1" destOrd="0" presId="urn:microsoft.com/office/officeart/2005/8/layout/matrix1"/>
    <dgm:cxn modelId="{8B544A5E-C95A-4BF6-9858-29868D2EB8C1}" type="presOf" srcId="{BDF0CD68-39F7-4DF0-85F3-6CAB6372F1AB}" destId="{3F25E04C-D1EC-4E65-897A-53F494AA0D78}" srcOrd="0" destOrd="0" presId="urn:microsoft.com/office/officeart/2005/8/layout/matrix1"/>
    <dgm:cxn modelId="{501A2B35-9456-4689-9044-7F07D29CC57B}" type="presOf" srcId="{0789EB67-693C-49CE-9920-E8654255BF9A}" destId="{B9297BFB-048F-44E8-891C-922C19BD62E7}" srcOrd="0" destOrd="0" presId="urn:microsoft.com/office/officeart/2005/8/layout/matrix1"/>
    <dgm:cxn modelId="{B4652F9D-F3C4-4750-997F-E72E06EBF4A9}" type="presParOf" srcId="{6A413D1B-88A1-4C89-B55D-2D1C0255F147}" destId="{8AF01F2D-AEB1-462B-8E82-AB57CB375201}" srcOrd="0" destOrd="0" presId="urn:microsoft.com/office/officeart/2005/8/layout/matrix1"/>
    <dgm:cxn modelId="{A1BAF94B-BCC5-4646-8DE7-400BF0894331}" type="presParOf" srcId="{8AF01F2D-AEB1-462B-8E82-AB57CB375201}" destId="{C5E973CC-117E-42CF-B0D3-ABACB714E25B}" srcOrd="0" destOrd="0" presId="urn:microsoft.com/office/officeart/2005/8/layout/matrix1"/>
    <dgm:cxn modelId="{30530641-3EC5-4233-96FB-2867F733A8AB}" type="presParOf" srcId="{8AF01F2D-AEB1-462B-8E82-AB57CB375201}" destId="{898C255A-5A47-43C0-9CA3-C144A53FE69B}" srcOrd="1" destOrd="0" presId="urn:microsoft.com/office/officeart/2005/8/layout/matrix1"/>
    <dgm:cxn modelId="{241B234F-987E-4388-8BEB-2B071387E010}" type="presParOf" srcId="{8AF01F2D-AEB1-462B-8E82-AB57CB375201}" destId="{B9297BFB-048F-44E8-891C-922C19BD62E7}" srcOrd="2" destOrd="0" presId="urn:microsoft.com/office/officeart/2005/8/layout/matrix1"/>
    <dgm:cxn modelId="{7B4A158D-C210-4D52-9718-23F4A07F41A6}" type="presParOf" srcId="{8AF01F2D-AEB1-462B-8E82-AB57CB375201}" destId="{ECB806F1-AF67-49A0-BFBB-9E70C340C5C5}" srcOrd="3" destOrd="0" presId="urn:microsoft.com/office/officeart/2005/8/layout/matrix1"/>
    <dgm:cxn modelId="{6F06C26D-FFFD-4B65-A80D-2E0DBEC66492}" type="presParOf" srcId="{8AF01F2D-AEB1-462B-8E82-AB57CB375201}" destId="{3F25E04C-D1EC-4E65-897A-53F494AA0D78}" srcOrd="4" destOrd="0" presId="urn:microsoft.com/office/officeart/2005/8/layout/matrix1"/>
    <dgm:cxn modelId="{BA8BAB47-1915-49D7-849F-349F9F2A206A}" type="presParOf" srcId="{8AF01F2D-AEB1-462B-8E82-AB57CB375201}" destId="{20D42A96-998C-432B-891D-ED5A877E654D}" srcOrd="5" destOrd="0" presId="urn:microsoft.com/office/officeart/2005/8/layout/matrix1"/>
    <dgm:cxn modelId="{7F77F771-7D8A-42D8-AFE7-CE8D9868E2E4}" type="presParOf" srcId="{8AF01F2D-AEB1-462B-8E82-AB57CB375201}" destId="{7C428459-3BA8-47F6-AADC-A4E5B66663CB}" srcOrd="6" destOrd="0" presId="urn:microsoft.com/office/officeart/2005/8/layout/matrix1"/>
    <dgm:cxn modelId="{4E34ACA4-CBF4-475A-B168-81B3CF4C9DAD}" type="presParOf" srcId="{8AF01F2D-AEB1-462B-8E82-AB57CB375201}" destId="{562ED2A5-F13C-46A3-8195-7C199005EB00}" srcOrd="7" destOrd="0" presId="urn:microsoft.com/office/officeart/2005/8/layout/matrix1"/>
    <dgm:cxn modelId="{99C44026-AF90-4C9F-8A5E-CFEAA7A2C5EC}" type="presParOf" srcId="{6A413D1B-88A1-4C89-B55D-2D1C0255F147}" destId="{25D837C0-4A13-4EE7-BEDC-84317A1F1D3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03FB2-7E49-4A8B-B4F2-8558304850AB}"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F495746C-F82E-4EFC-B41C-5FB7CDAA74CE}">
      <dgm:prSet phldrT="[Text]"/>
      <dgm:spPr/>
      <dgm:t>
        <a:bodyPr/>
        <a:lstStyle/>
        <a:p>
          <a:r>
            <a:rPr lang="pt-BR" dirty="0"/>
            <a:t>The </a:t>
          </a:r>
          <a:r>
            <a:rPr lang="pt-BR" dirty="0" err="1"/>
            <a:t>larger</a:t>
          </a:r>
          <a:r>
            <a:rPr lang="pt-BR" dirty="0"/>
            <a:t> </a:t>
          </a:r>
          <a:r>
            <a:rPr lang="pt-BR" dirty="0" err="1"/>
            <a:t>the</a:t>
          </a:r>
          <a:r>
            <a:rPr lang="pt-BR" dirty="0"/>
            <a:t> </a:t>
          </a:r>
          <a:r>
            <a:rPr lang="pt-BR" dirty="0" err="1"/>
            <a:t>gender</a:t>
          </a:r>
          <a:r>
            <a:rPr lang="pt-BR" dirty="0"/>
            <a:t> gap</a:t>
          </a:r>
          <a:endParaRPr lang="en-US" dirty="0"/>
        </a:p>
      </dgm:t>
    </dgm:pt>
    <dgm:pt modelId="{140919AF-2B4B-4CC5-A808-01E7E76B50C3}" type="parTrans" cxnId="{CACAACB0-AD59-4A17-B8CA-2ABB63B6D969}">
      <dgm:prSet/>
      <dgm:spPr/>
      <dgm:t>
        <a:bodyPr/>
        <a:lstStyle/>
        <a:p>
          <a:endParaRPr lang="en-US"/>
        </a:p>
      </dgm:t>
    </dgm:pt>
    <dgm:pt modelId="{A1D545EB-05D4-433B-9AA7-26B417F3F49E}" type="sibTrans" cxnId="{CACAACB0-AD59-4A17-B8CA-2ABB63B6D969}">
      <dgm:prSet/>
      <dgm:spPr/>
      <dgm:t>
        <a:bodyPr/>
        <a:lstStyle/>
        <a:p>
          <a:endParaRPr lang="en-US"/>
        </a:p>
      </dgm:t>
    </dgm:pt>
    <dgm:pt modelId="{0E0445B9-EE43-4DB3-A5AE-2F8B5B25ABD5}">
      <dgm:prSet phldrT="[Text]"/>
      <dgm:spPr/>
      <dgm:t>
        <a:bodyPr/>
        <a:lstStyle/>
        <a:p>
          <a:r>
            <a:rPr lang="pt-BR" dirty="0"/>
            <a:t>The more </a:t>
          </a:r>
          <a:r>
            <a:rPr lang="pt-BR" dirty="0" err="1"/>
            <a:t>likely</a:t>
          </a:r>
          <a:r>
            <a:rPr lang="pt-BR" dirty="0"/>
            <a:t> a </a:t>
          </a:r>
          <a:r>
            <a:rPr lang="pt-BR" dirty="0" err="1"/>
            <a:t>nation</a:t>
          </a:r>
          <a:r>
            <a:rPr lang="pt-BR" dirty="0"/>
            <a:t> </a:t>
          </a:r>
          <a:r>
            <a:rPr lang="pt-BR" dirty="0" err="1"/>
            <a:t>is</a:t>
          </a:r>
          <a:r>
            <a:rPr lang="pt-BR" dirty="0"/>
            <a:t> </a:t>
          </a:r>
          <a:r>
            <a:rPr lang="pt-BR" dirty="0" err="1"/>
            <a:t>to</a:t>
          </a:r>
          <a:r>
            <a:rPr lang="pt-BR" dirty="0"/>
            <a:t> </a:t>
          </a:r>
          <a:r>
            <a:rPr lang="pt-BR" dirty="0" err="1"/>
            <a:t>be</a:t>
          </a:r>
          <a:r>
            <a:rPr lang="pt-BR" dirty="0"/>
            <a:t> </a:t>
          </a:r>
          <a:r>
            <a:rPr lang="pt-BR" dirty="0" err="1"/>
            <a:t>involved</a:t>
          </a:r>
          <a:r>
            <a:rPr lang="pt-BR" dirty="0"/>
            <a:t> in </a:t>
          </a:r>
          <a:r>
            <a:rPr lang="pt-BR" dirty="0" err="1"/>
            <a:t>inter</a:t>
          </a:r>
          <a:r>
            <a:rPr lang="pt-BR" dirty="0"/>
            <a:t> and </a:t>
          </a:r>
          <a:r>
            <a:rPr lang="pt-BR" dirty="0" err="1"/>
            <a:t>intra-state</a:t>
          </a:r>
          <a:r>
            <a:rPr lang="pt-BR" dirty="0"/>
            <a:t> </a:t>
          </a:r>
          <a:r>
            <a:rPr lang="pt-BR" dirty="0" err="1"/>
            <a:t>conflict</a:t>
          </a:r>
          <a:endParaRPr lang="en-US" dirty="0"/>
        </a:p>
      </dgm:t>
    </dgm:pt>
    <dgm:pt modelId="{8C6172C8-65CD-4A15-AFD9-B9FD365CEFD8}" type="parTrans" cxnId="{A0ECD9A8-48DA-48BA-BC61-F167F4311D45}">
      <dgm:prSet/>
      <dgm:spPr/>
      <dgm:t>
        <a:bodyPr/>
        <a:lstStyle/>
        <a:p>
          <a:endParaRPr lang="en-US"/>
        </a:p>
      </dgm:t>
    </dgm:pt>
    <dgm:pt modelId="{3ACCA124-4529-4DC9-9E70-09CE7859A5D3}" type="sibTrans" cxnId="{A0ECD9A8-48DA-48BA-BC61-F167F4311D45}">
      <dgm:prSet/>
      <dgm:spPr/>
      <dgm:t>
        <a:bodyPr/>
        <a:lstStyle/>
        <a:p>
          <a:endParaRPr lang="en-US"/>
        </a:p>
      </dgm:t>
    </dgm:pt>
    <dgm:pt modelId="{0789EB67-693C-49CE-9920-E8654255BF9A}">
      <dgm:prSet phldrT="[Text]"/>
      <dgm:spPr/>
      <dgm:t>
        <a:bodyPr/>
        <a:lstStyle/>
        <a:p>
          <a:r>
            <a:rPr lang="pt-BR" dirty="0"/>
            <a:t>The more </a:t>
          </a:r>
          <a:r>
            <a:rPr lang="pt-BR" dirty="0" err="1"/>
            <a:t>likely</a:t>
          </a:r>
          <a:r>
            <a:rPr lang="pt-BR" dirty="0"/>
            <a:t> a </a:t>
          </a:r>
          <a:r>
            <a:rPr lang="pt-BR" dirty="0" err="1"/>
            <a:t>nation</a:t>
          </a:r>
          <a:r>
            <a:rPr lang="pt-BR" dirty="0"/>
            <a:t> </a:t>
          </a:r>
          <a:r>
            <a:rPr lang="pt-BR" dirty="0" err="1"/>
            <a:t>is</a:t>
          </a:r>
          <a:r>
            <a:rPr lang="pt-BR" dirty="0"/>
            <a:t> </a:t>
          </a:r>
          <a:r>
            <a:rPr lang="pt-BR" dirty="0" err="1"/>
            <a:t>to</a:t>
          </a:r>
          <a:r>
            <a:rPr lang="pt-BR" dirty="0"/>
            <a:t> use </a:t>
          </a:r>
          <a:r>
            <a:rPr lang="pt-BR" dirty="0" err="1"/>
            <a:t>violence</a:t>
          </a:r>
          <a:r>
            <a:rPr lang="pt-BR" dirty="0"/>
            <a:t> as a </a:t>
          </a:r>
          <a:r>
            <a:rPr lang="pt-BR" dirty="0" err="1"/>
            <a:t>first</a:t>
          </a:r>
          <a:r>
            <a:rPr lang="pt-BR" dirty="0"/>
            <a:t> response in a </a:t>
          </a:r>
          <a:r>
            <a:rPr lang="pt-BR" dirty="0" err="1"/>
            <a:t>conflict</a:t>
          </a:r>
          <a:r>
            <a:rPr lang="pt-BR" dirty="0"/>
            <a:t> setting</a:t>
          </a:r>
          <a:endParaRPr lang="en-US" dirty="0"/>
        </a:p>
      </dgm:t>
    </dgm:pt>
    <dgm:pt modelId="{B45A6DFD-5B05-446D-A87C-7EA573DE4539}" type="parTrans" cxnId="{4CB848C0-4640-4B13-8CC2-FEB0A6C2B611}">
      <dgm:prSet/>
      <dgm:spPr/>
      <dgm:t>
        <a:bodyPr/>
        <a:lstStyle/>
        <a:p>
          <a:endParaRPr lang="en-US"/>
        </a:p>
      </dgm:t>
    </dgm:pt>
    <dgm:pt modelId="{1F5C80DD-2E15-4927-853C-3BEAC4F3FA0D}" type="sibTrans" cxnId="{4CB848C0-4640-4B13-8CC2-FEB0A6C2B611}">
      <dgm:prSet/>
      <dgm:spPr/>
      <dgm:t>
        <a:bodyPr/>
        <a:lstStyle/>
        <a:p>
          <a:endParaRPr lang="en-US"/>
        </a:p>
      </dgm:t>
    </dgm:pt>
    <dgm:pt modelId="{574BE21D-F2E4-4DC2-80C2-DE9E7F3A5C81}">
      <dgm:prSet phldrT="[Text]"/>
      <dgm:spPr/>
      <dgm:t>
        <a:bodyPr/>
        <a:lstStyle/>
        <a:p>
          <a:r>
            <a:rPr lang="pt-BR" dirty="0"/>
            <a:t>The more </a:t>
          </a:r>
          <a:r>
            <a:rPr lang="pt-BR" dirty="0" err="1"/>
            <a:t>likely</a:t>
          </a:r>
          <a:r>
            <a:rPr lang="pt-BR" dirty="0"/>
            <a:t> post </a:t>
          </a:r>
          <a:r>
            <a:rPr lang="pt-BR" dirty="0" err="1"/>
            <a:t>conflict</a:t>
          </a:r>
          <a:r>
            <a:rPr lang="pt-BR" dirty="0"/>
            <a:t> Peace </a:t>
          </a:r>
          <a:r>
            <a:rPr lang="pt-BR" dirty="0" err="1"/>
            <a:t>will</a:t>
          </a:r>
          <a:r>
            <a:rPr lang="pt-BR" dirty="0"/>
            <a:t> </a:t>
          </a:r>
          <a:r>
            <a:rPr lang="pt-BR" dirty="0" err="1"/>
            <a:t>be</a:t>
          </a:r>
          <a:r>
            <a:rPr lang="pt-BR" dirty="0"/>
            <a:t> more </a:t>
          </a:r>
          <a:r>
            <a:rPr lang="pt-BR" dirty="0" err="1"/>
            <a:t>fragile</a:t>
          </a:r>
          <a:endParaRPr lang="en-US" dirty="0"/>
        </a:p>
      </dgm:t>
    </dgm:pt>
    <dgm:pt modelId="{7D03A606-9D5D-4C41-BF24-6A163F4C5D49}" type="parTrans" cxnId="{2B443A1F-25BE-4360-ABFD-B52030A480FB}">
      <dgm:prSet/>
      <dgm:spPr/>
      <dgm:t>
        <a:bodyPr/>
        <a:lstStyle/>
        <a:p>
          <a:endParaRPr lang="en-US"/>
        </a:p>
      </dgm:t>
    </dgm:pt>
    <dgm:pt modelId="{2DC4FE2C-1B19-4665-8066-3CD13057F92D}" type="sibTrans" cxnId="{2B443A1F-25BE-4360-ABFD-B52030A480FB}">
      <dgm:prSet/>
      <dgm:spPr/>
      <dgm:t>
        <a:bodyPr/>
        <a:lstStyle/>
        <a:p>
          <a:endParaRPr lang="en-US"/>
        </a:p>
      </dgm:t>
    </dgm:pt>
    <dgm:pt modelId="{97D3F379-2504-4687-AC55-A3E168BA3C35}">
      <dgm:prSet phldrT="[Text]"/>
      <dgm:spPr/>
      <dgm:t>
        <a:bodyPr/>
        <a:lstStyle/>
        <a:p>
          <a:endParaRPr lang="en-US"/>
        </a:p>
      </dgm:t>
    </dgm:pt>
    <dgm:pt modelId="{AC55C868-7477-46BF-84FA-9EAD9F71B380}" type="parTrans" cxnId="{E92933B3-B3D2-48FA-81F1-2AE5803418B4}">
      <dgm:prSet/>
      <dgm:spPr/>
      <dgm:t>
        <a:bodyPr/>
        <a:lstStyle/>
        <a:p>
          <a:endParaRPr lang="en-US"/>
        </a:p>
      </dgm:t>
    </dgm:pt>
    <dgm:pt modelId="{0DA6228E-4137-46F1-A6E9-46B546ED2F01}" type="sibTrans" cxnId="{E92933B3-B3D2-48FA-81F1-2AE5803418B4}">
      <dgm:prSet/>
      <dgm:spPr/>
      <dgm:t>
        <a:bodyPr/>
        <a:lstStyle/>
        <a:p>
          <a:endParaRPr lang="en-US"/>
        </a:p>
      </dgm:t>
    </dgm:pt>
    <dgm:pt modelId="{BDF0CD68-39F7-4DF0-85F3-6CAB6372F1AB}">
      <dgm:prSet phldrT="[Text]"/>
      <dgm:spPr/>
      <dgm:t>
        <a:bodyPr/>
        <a:lstStyle/>
        <a:p>
          <a:r>
            <a:rPr lang="pt-BR" dirty="0"/>
            <a:t>The more </a:t>
          </a:r>
          <a:r>
            <a:rPr lang="pt-BR" dirty="0" err="1"/>
            <a:t>likely</a:t>
          </a:r>
          <a:r>
            <a:rPr lang="pt-BR" dirty="0"/>
            <a:t> </a:t>
          </a:r>
          <a:r>
            <a:rPr lang="pt-BR" dirty="0" err="1"/>
            <a:t>that</a:t>
          </a:r>
          <a:r>
            <a:rPr lang="pt-BR" dirty="0"/>
            <a:t> </a:t>
          </a:r>
          <a:r>
            <a:rPr lang="pt-BR" dirty="0" err="1"/>
            <a:t>violence</a:t>
          </a:r>
          <a:r>
            <a:rPr lang="pt-BR" dirty="0"/>
            <a:t> </a:t>
          </a:r>
          <a:r>
            <a:rPr lang="pt-BR" dirty="0" err="1"/>
            <a:t>during</a:t>
          </a:r>
          <a:r>
            <a:rPr lang="pt-BR" dirty="0"/>
            <a:t> </a:t>
          </a:r>
          <a:r>
            <a:rPr lang="pt-BR" dirty="0" err="1"/>
            <a:t>the</a:t>
          </a:r>
          <a:r>
            <a:rPr lang="pt-BR" dirty="0"/>
            <a:t> </a:t>
          </a:r>
          <a:r>
            <a:rPr lang="pt-BR" dirty="0" err="1"/>
            <a:t>conflict</a:t>
          </a:r>
          <a:r>
            <a:rPr lang="pt-BR" dirty="0"/>
            <a:t> </a:t>
          </a:r>
          <a:r>
            <a:rPr lang="pt-BR" dirty="0" err="1"/>
            <a:t>will</a:t>
          </a:r>
          <a:r>
            <a:rPr lang="pt-BR" dirty="0"/>
            <a:t> </a:t>
          </a:r>
          <a:r>
            <a:rPr lang="pt-BR" dirty="0" err="1"/>
            <a:t>be</a:t>
          </a:r>
          <a:r>
            <a:rPr lang="pt-BR" dirty="0"/>
            <a:t> more </a:t>
          </a:r>
          <a:r>
            <a:rPr lang="pt-BR" dirty="0" err="1"/>
            <a:t>severe</a:t>
          </a:r>
          <a:endParaRPr lang="en-US" dirty="0"/>
        </a:p>
      </dgm:t>
    </dgm:pt>
    <dgm:pt modelId="{1B6C3281-94F4-4E49-A885-25D3DB308CF9}" type="parTrans" cxnId="{89B5460C-55F4-4CCA-A74E-D4AFDAF8C81C}">
      <dgm:prSet/>
      <dgm:spPr/>
      <dgm:t>
        <a:bodyPr/>
        <a:lstStyle/>
        <a:p>
          <a:endParaRPr lang="en-US"/>
        </a:p>
      </dgm:t>
    </dgm:pt>
    <dgm:pt modelId="{5E6B4BA3-0502-40F1-BC41-98E8E6669A6E}" type="sibTrans" cxnId="{89B5460C-55F4-4CCA-A74E-D4AFDAF8C81C}">
      <dgm:prSet/>
      <dgm:spPr/>
      <dgm:t>
        <a:bodyPr/>
        <a:lstStyle/>
        <a:p>
          <a:endParaRPr lang="en-US"/>
        </a:p>
      </dgm:t>
    </dgm:pt>
    <dgm:pt modelId="{6A413D1B-88A1-4C89-B55D-2D1C0255F147}" type="pres">
      <dgm:prSet presAssocID="{0DC03FB2-7E49-4A8B-B4F2-8558304850AB}" presName="diagram" presStyleCnt="0">
        <dgm:presLayoutVars>
          <dgm:chMax val="1"/>
          <dgm:dir/>
          <dgm:animLvl val="ctr"/>
          <dgm:resizeHandles val="exact"/>
        </dgm:presLayoutVars>
      </dgm:prSet>
      <dgm:spPr/>
      <dgm:t>
        <a:bodyPr/>
        <a:lstStyle/>
        <a:p>
          <a:endParaRPr lang="pt-BR"/>
        </a:p>
      </dgm:t>
    </dgm:pt>
    <dgm:pt modelId="{8AF01F2D-AEB1-462B-8E82-AB57CB375201}" type="pres">
      <dgm:prSet presAssocID="{0DC03FB2-7E49-4A8B-B4F2-8558304850AB}" presName="matrix" presStyleCnt="0"/>
      <dgm:spPr/>
    </dgm:pt>
    <dgm:pt modelId="{C5E973CC-117E-42CF-B0D3-ABACB714E25B}" type="pres">
      <dgm:prSet presAssocID="{0DC03FB2-7E49-4A8B-B4F2-8558304850AB}" presName="tile1" presStyleLbl="node1" presStyleIdx="0" presStyleCnt="4" custLinFactNeighborY="-1323"/>
      <dgm:spPr/>
      <dgm:t>
        <a:bodyPr/>
        <a:lstStyle/>
        <a:p>
          <a:endParaRPr lang="pt-BR"/>
        </a:p>
      </dgm:t>
    </dgm:pt>
    <dgm:pt modelId="{898C255A-5A47-43C0-9CA3-C144A53FE69B}" type="pres">
      <dgm:prSet presAssocID="{0DC03FB2-7E49-4A8B-B4F2-8558304850AB}" presName="tile1text" presStyleLbl="node1" presStyleIdx="0" presStyleCnt="4">
        <dgm:presLayoutVars>
          <dgm:chMax val="0"/>
          <dgm:chPref val="0"/>
          <dgm:bulletEnabled val="1"/>
        </dgm:presLayoutVars>
      </dgm:prSet>
      <dgm:spPr/>
      <dgm:t>
        <a:bodyPr/>
        <a:lstStyle/>
        <a:p>
          <a:endParaRPr lang="pt-BR"/>
        </a:p>
      </dgm:t>
    </dgm:pt>
    <dgm:pt modelId="{B9297BFB-048F-44E8-891C-922C19BD62E7}" type="pres">
      <dgm:prSet presAssocID="{0DC03FB2-7E49-4A8B-B4F2-8558304850AB}" presName="tile2" presStyleLbl="node1" presStyleIdx="1" presStyleCnt="4"/>
      <dgm:spPr/>
      <dgm:t>
        <a:bodyPr/>
        <a:lstStyle/>
        <a:p>
          <a:endParaRPr lang="pt-BR"/>
        </a:p>
      </dgm:t>
    </dgm:pt>
    <dgm:pt modelId="{ECB806F1-AF67-49A0-BFBB-9E70C340C5C5}" type="pres">
      <dgm:prSet presAssocID="{0DC03FB2-7E49-4A8B-B4F2-8558304850AB}" presName="tile2text" presStyleLbl="node1" presStyleIdx="1" presStyleCnt="4">
        <dgm:presLayoutVars>
          <dgm:chMax val="0"/>
          <dgm:chPref val="0"/>
          <dgm:bulletEnabled val="1"/>
        </dgm:presLayoutVars>
      </dgm:prSet>
      <dgm:spPr/>
      <dgm:t>
        <a:bodyPr/>
        <a:lstStyle/>
        <a:p>
          <a:endParaRPr lang="pt-BR"/>
        </a:p>
      </dgm:t>
    </dgm:pt>
    <dgm:pt modelId="{3F25E04C-D1EC-4E65-897A-53F494AA0D78}" type="pres">
      <dgm:prSet presAssocID="{0DC03FB2-7E49-4A8B-B4F2-8558304850AB}" presName="tile3" presStyleLbl="node1" presStyleIdx="2" presStyleCnt="4"/>
      <dgm:spPr/>
      <dgm:t>
        <a:bodyPr/>
        <a:lstStyle/>
        <a:p>
          <a:endParaRPr lang="pt-BR"/>
        </a:p>
      </dgm:t>
    </dgm:pt>
    <dgm:pt modelId="{20D42A96-998C-432B-891D-ED5A877E654D}" type="pres">
      <dgm:prSet presAssocID="{0DC03FB2-7E49-4A8B-B4F2-8558304850AB}" presName="tile3text" presStyleLbl="node1" presStyleIdx="2" presStyleCnt="4">
        <dgm:presLayoutVars>
          <dgm:chMax val="0"/>
          <dgm:chPref val="0"/>
          <dgm:bulletEnabled val="1"/>
        </dgm:presLayoutVars>
      </dgm:prSet>
      <dgm:spPr/>
      <dgm:t>
        <a:bodyPr/>
        <a:lstStyle/>
        <a:p>
          <a:endParaRPr lang="pt-BR"/>
        </a:p>
      </dgm:t>
    </dgm:pt>
    <dgm:pt modelId="{7C428459-3BA8-47F6-AADC-A4E5B66663CB}" type="pres">
      <dgm:prSet presAssocID="{0DC03FB2-7E49-4A8B-B4F2-8558304850AB}" presName="tile4" presStyleLbl="node1" presStyleIdx="3" presStyleCnt="4"/>
      <dgm:spPr/>
      <dgm:t>
        <a:bodyPr/>
        <a:lstStyle/>
        <a:p>
          <a:endParaRPr lang="pt-BR"/>
        </a:p>
      </dgm:t>
    </dgm:pt>
    <dgm:pt modelId="{562ED2A5-F13C-46A3-8195-7C199005EB00}" type="pres">
      <dgm:prSet presAssocID="{0DC03FB2-7E49-4A8B-B4F2-8558304850AB}" presName="tile4text" presStyleLbl="node1" presStyleIdx="3" presStyleCnt="4">
        <dgm:presLayoutVars>
          <dgm:chMax val="0"/>
          <dgm:chPref val="0"/>
          <dgm:bulletEnabled val="1"/>
        </dgm:presLayoutVars>
      </dgm:prSet>
      <dgm:spPr/>
      <dgm:t>
        <a:bodyPr/>
        <a:lstStyle/>
        <a:p>
          <a:endParaRPr lang="pt-BR"/>
        </a:p>
      </dgm:t>
    </dgm:pt>
    <dgm:pt modelId="{25D837C0-4A13-4EE7-BEDC-84317A1F1D3E}" type="pres">
      <dgm:prSet presAssocID="{0DC03FB2-7E49-4A8B-B4F2-8558304850AB}" presName="centerTile" presStyleLbl="fgShp" presStyleIdx="0" presStyleCnt="1">
        <dgm:presLayoutVars>
          <dgm:chMax val="0"/>
          <dgm:chPref val="0"/>
        </dgm:presLayoutVars>
      </dgm:prSet>
      <dgm:spPr/>
      <dgm:t>
        <a:bodyPr/>
        <a:lstStyle/>
        <a:p>
          <a:endParaRPr lang="pt-BR"/>
        </a:p>
      </dgm:t>
    </dgm:pt>
  </dgm:ptLst>
  <dgm:cxnLst>
    <dgm:cxn modelId="{A0ECD9A8-48DA-48BA-BC61-F167F4311D45}" srcId="{F495746C-F82E-4EFC-B41C-5FB7CDAA74CE}" destId="{0E0445B9-EE43-4DB3-A5AE-2F8B5B25ABD5}" srcOrd="0" destOrd="0" parTransId="{8C6172C8-65CD-4A15-AFD9-B9FD365CEFD8}" sibTransId="{3ACCA124-4529-4DC9-9E70-09CE7859A5D3}"/>
    <dgm:cxn modelId="{4CB848C0-4640-4B13-8CC2-FEB0A6C2B611}" srcId="{F495746C-F82E-4EFC-B41C-5FB7CDAA74CE}" destId="{0789EB67-693C-49CE-9920-E8654255BF9A}" srcOrd="1" destOrd="0" parTransId="{B45A6DFD-5B05-446D-A87C-7EA573DE4539}" sibTransId="{1F5C80DD-2E15-4927-853C-3BEAC4F3FA0D}"/>
    <dgm:cxn modelId="{04EE8CE3-366B-4027-9634-3630370C9DE4}" type="presOf" srcId="{0DC03FB2-7E49-4A8B-B4F2-8558304850AB}" destId="{6A413D1B-88A1-4C89-B55D-2D1C0255F147}" srcOrd="0" destOrd="0" presId="urn:microsoft.com/office/officeart/2005/8/layout/matrix1"/>
    <dgm:cxn modelId="{5C454A39-B500-4F8E-8E17-33147755E9FF}" type="presOf" srcId="{0789EB67-693C-49CE-9920-E8654255BF9A}" destId="{ECB806F1-AF67-49A0-BFBB-9E70C340C5C5}" srcOrd="1" destOrd="0" presId="urn:microsoft.com/office/officeart/2005/8/layout/matrix1"/>
    <dgm:cxn modelId="{DDF85F9D-9A89-48BD-9F95-01D19CF6E3A0}" type="presOf" srcId="{0E0445B9-EE43-4DB3-A5AE-2F8B5B25ABD5}" destId="{C5E973CC-117E-42CF-B0D3-ABACB714E25B}" srcOrd="0" destOrd="0" presId="urn:microsoft.com/office/officeart/2005/8/layout/matrix1"/>
    <dgm:cxn modelId="{DEF1542C-CEA9-40B0-A28D-08C243D6C567}" type="presOf" srcId="{F495746C-F82E-4EFC-B41C-5FB7CDAA74CE}" destId="{25D837C0-4A13-4EE7-BEDC-84317A1F1D3E}" srcOrd="0" destOrd="0" presId="urn:microsoft.com/office/officeart/2005/8/layout/matrix1"/>
    <dgm:cxn modelId="{E92933B3-B3D2-48FA-81F1-2AE5803418B4}" srcId="{F495746C-F82E-4EFC-B41C-5FB7CDAA74CE}" destId="{97D3F379-2504-4687-AC55-A3E168BA3C35}" srcOrd="4" destOrd="0" parTransId="{AC55C868-7477-46BF-84FA-9EAD9F71B380}" sibTransId="{0DA6228E-4137-46F1-A6E9-46B546ED2F01}"/>
    <dgm:cxn modelId="{CACAACB0-AD59-4A17-B8CA-2ABB63B6D969}" srcId="{0DC03FB2-7E49-4A8B-B4F2-8558304850AB}" destId="{F495746C-F82E-4EFC-B41C-5FB7CDAA74CE}" srcOrd="0" destOrd="0" parTransId="{140919AF-2B4B-4CC5-A808-01E7E76B50C3}" sibTransId="{A1D545EB-05D4-433B-9AA7-26B417F3F49E}"/>
    <dgm:cxn modelId="{2B443A1F-25BE-4360-ABFD-B52030A480FB}" srcId="{F495746C-F82E-4EFC-B41C-5FB7CDAA74CE}" destId="{574BE21D-F2E4-4DC2-80C2-DE9E7F3A5C81}" srcOrd="3" destOrd="0" parTransId="{7D03A606-9D5D-4C41-BF24-6A163F4C5D49}" sibTransId="{2DC4FE2C-1B19-4665-8066-3CD13057F92D}"/>
    <dgm:cxn modelId="{89B5460C-55F4-4CCA-A74E-D4AFDAF8C81C}" srcId="{F495746C-F82E-4EFC-B41C-5FB7CDAA74CE}" destId="{BDF0CD68-39F7-4DF0-85F3-6CAB6372F1AB}" srcOrd="2" destOrd="0" parTransId="{1B6C3281-94F4-4E49-A885-25D3DB308CF9}" sibTransId="{5E6B4BA3-0502-40F1-BC41-98E8E6669A6E}"/>
    <dgm:cxn modelId="{FD1769E0-6C13-4B16-A929-C7B63848CAA5}" type="presOf" srcId="{574BE21D-F2E4-4DC2-80C2-DE9E7F3A5C81}" destId="{7C428459-3BA8-47F6-AADC-A4E5B66663CB}" srcOrd="0" destOrd="0" presId="urn:microsoft.com/office/officeart/2005/8/layout/matrix1"/>
    <dgm:cxn modelId="{BAAD7410-1C1E-4CC3-BBB8-D65065A6AC24}" type="presOf" srcId="{574BE21D-F2E4-4DC2-80C2-DE9E7F3A5C81}" destId="{562ED2A5-F13C-46A3-8195-7C199005EB00}" srcOrd="1" destOrd="0" presId="urn:microsoft.com/office/officeart/2005/8/layout/matrix1"/>
    <dgm:cxn modelId="{257C3A70-37A2-4FE6-A2ED-A0B51653DA8F}" type="presOf" srcId="{0E0445B9-EE43-4DB3-A5AE-2F8B5B25ABD5}" destId="{898C255A-5A47-43C0-9CA3-C144A53FE69B}" srcOrd="1" destOrd="0" presId="urn:microsoft.com/office/officeart/2005/8/layout/matrix1"/>
    <dgm:cxn modelId="{AB7E12C3-0BAD-4248-BB9E-D5D360A16C3A}" type="presOf" srcId="{BDF0CD68-39F7-4DF0-85F3-6CAB6372F1AB}" destId="{20D42A96-998C-432B-891D-ED5A877E654D}" srcOrd="1" destOrd="0" presId="urn:microsoft.com/office/officeart/2005/8/layout/matrix1"/>
    <dgm:cxn modelId="{8B544A5E-C95A-4BF6-9858-29868D2EB8C1}" type="presOf" srcId="{BDF0CD68-39F7-4DF0-85F3-6CAB6372F1AB}" destId="{3F25E04C-D1EC-4E65-897A-53F494AA0D78}" srcOrd="0" destOrd="0" presId="urn:microsoft.com/office/officeart/2005/8/layout/matrix1"/>
    <dgm:cxn modelId="{501A2B35-9456-4689-9044-7F07D29CC57B}" type="presOf" srcId="{0789EB67-693C-49CE-9920-E8654255BF9A}" destId="{B9297BFB-048F-44E8-891C-922C19BD62E7}" srcOrd="0" destOrd="0" presId="urn:microsoft.com/office/officeart/2005/8/layout/matrix1"/>
    <dgm:cxn modelId="{B4652F9D-F3C4-4750-997F-E72E06EBF4A9}" type="presParOf" srcId="{6A413D1B-88A1-4C89-B55D-2D1C0255F147}" destId="{8AF01F2D-AEB1-462B-8E82-AB57CB375201}" srcOrd="0" destOrd="0" presId="urn:microsoft.com/office/officeart/2005/8/layout/matrix1"/>
    <dgm:cxn modelId="{A1BAF94B-BCC5-4646-8DE7-400BF0894331}" type="presParOf" srcId="{8AF01F2D-AEB1-462B-8E82-AB57CB375201}" destId="{C5E973CC-117E-42CF-B0D3-ABACB714E25B}" srcOrd="0" destOrd="0" presId="urn:microsoft.com/office/officeart/2005/8/layout/matrix1"/>
    <dgm:cxn modelId="{30530641-3EC5-4233-96FB-2867F733A8AB}" type="presParOf" srcId="{8AF01F2D-AEB1-462B-8E82-AB57CB375201}" destId="{898C255A-5A47-43C0-9CA3-C144A53FE69B}" srcOrd="1" destOrd="0" presId="urn:microsoft.com/office/officeart/2005/8/layout/matrix1"/>
    <dgm:cxn modelId="{241B234F-987E-4388-8BEB-2B071387E010}" type="presParOf" srcId="{8AF01F2D-AEB1-462B-8E82-AB57CB375201}" destId="{B9297BFB-048F-44E8-891C-922C19BD62E7}" srcOrd="2" destOrd="0" presId="urn:microsoft.com/office/officeart/2005/8/layout/matrix1"/>
    <dgm:cxn modelId="{7B4A158D-C210-4D52-9718-23F4A07F41A6}" type="presParOf" srcId="{8AF01F2D-AEB1-462B-8E82-AB57CB375201}" destId="{ECB806F1-AF67-49A0-BFBB-9E70C340C5C5}" srcOrd="3" destOrd="0" presId="urn:microsoft.com/office/officeart/2005/8/layout/matrix1"/>
    <dgm:cxn modelId="{6F06C26D-FFFD-4B65-A80D-2E0DBEC66492}" type="presParOf" srcId="{8AF01F2D-AEB1-462B-8E82-AB57CB375201}" destId="{3F25E04C-D1EC-4E65-897A-53F494AA0D78}" srcOrd="4" destOrd="0" presId="urn:microsoft.com/office/officeart/2005/8/layout/matrix1"/>
    <dgm:cxn modelId="{BA8BAB47-1915-49D7-849F-349F9F2A206A}" type="presParOf" srcId="{8AF01F2D-AEB1-462B-8E82-AB57CB375201}" destId="{20D42A96-998C-432B-891D-ED5A877E654D}" srcOrd="5" destOrd="0" presId="urn:microsoft.com/office/officeart/2005/8/layout/matrix1"/>
    <dgm:cxn modelId="{7F77F771-7D8A-42D8-AFE7-CE8D9868E2E4}" type="presParOf" srcId="{8AF01F2D-AEB1-462B-8E82-AB57CB375201}" destId="{7C428459-3BA8-47F6-AADC-A4E5B66663CB}" srcOrd="6" destOrd="0" presId="urn:microsoft.com/office/officeart/2005/8/layout/matrix1"/>
    <dgm:cxn modelId="{4E34ACA4-CBF4-475A-B168-81B3CF4C9DAD}" type="presParOf" srcId="{8AF01F2D-AEB1-462B-8E82-AB57CB375201}" destId="{562ED2A5-F13C-46A3-8195-7C199005EB00}" srcOrd="7" destOrd="0" presId="urn:microsoft.com/office/officeart/2005/8/layout/matrix1"/>
    <dgm:cxn modelId="{99C44026-AF90-4C9F-8A5E-CFEAA7A2C5EC}" type="presParOf" srcId="{6A413D1B-88A1-4C89-B55D-2D1C0255F147}" destId="{25D837C0-4A13-4EE7-BEDC-84317A1F1D3E}"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08E9CC-66FA-4D6A-8E66-638CE9CE043C}" type="doc">
      <dgm:prSet loTypeId="urn:microsoft.com/office/officeart/2005/8/layout/pyramid1" loCatId="pyramid" qsTypeId="urn:microsoft.com/office/officeart/2005/8/quickstyle/simple1" qsCatId="simple" csTypeId="urn:microsoft.com/office/officeart/2005/8/colors/colorful1" csCatId="colorful" phldr="1"/>
      <dgm:spPr/>
    </dgm:pt>
    <dgm:pt modelId="{CE83B2D1-E469-4185-9088-C9E4DE37C784}">
      <dgm:prSet phldrT="[Text]"/>
      <dgm:spPr/>
      <dgm:t>
        <a:bodyPr/>
        <a:lstStyle/>
        <a:p>
          <a:endParaRPr lang="en-US" dirty="0"/>
        </a:p>
      </dgm:t>
    </dgm:pt>
    <dgm:pt modelId="{407A04A4-2E46-47AB-9A21-CE590BDA4A71}" type="parTrans" cxnId="{04AD686A-D2E1-41B0-A505-BCB21FA5D4A9}">
      <dgm:prSet/>
      <dgm:spPr/>
      <dgm:t>
        <a:bodyPr/>
        <a:lstStyle/>
        <a:p>
          <a:endParaRPr lang="en-US"/>
        </a:p>
      </dgm:t>
    </dgm:pt>
    <dgm:pt modelId="{F2B8F6D6-6017-4DB9-90E8-531ECBBDDF1A}" type="sibTrans" cxnId="{04AD686A-D2E1-41B0-A505-BCB21FA5D4A9}">
      <dgm:prSet/>
      <dgm:spPr/>
      <dgm:t>
        <a:bodyPr/>
        <a:lstStyle/>
        <a:p>
          <a:endParaRPr lang="en-US"/>
        </a:p>
      </dgm:t>
    </dgm:pt>
    <dgm:pt modelId="{4E418D96-AB3B-40D6-8251-27AA82C0F7B3}">
      <dgm:prSet phldrT="[Text]" phldr="1"/>
      <dgm:spPr>
        <a:solidFill>
          <a:srgbClr val="F2F2F2"/>
        </a:solidFill>
        <a:ln>
          <a:noFill/>
        </a:ln>
      </dgm:spPr>
      <dgm:t>
        <a:bodyPr/>
        <a:lstStyle/>
        <a:p>
          <a:endParaRPr lang="en-US" dirty="0"/>
        </a:p>
      </dgm:t>
    </dgm:pt>
    <dgm:pt modelId="{B0559D9A-0626-4117-BAE2-373FAEF6079B}" type="parTrans" cxnId="{51518483-E71C-43D8-9625-5EDE19DD141C}">
      <dgm:prSet/>
      <dgm:spPr/>
      <dgm:t>
        <a:bodyPr/>
        <a:lstStyle/>
        <a:p>
          <a:endParaRPr lang="en-US"/>
        </a:p>
      </dgm:t>
    </dgm:pt>
    <dgm:pt modelId="{9024036F-8882-4EB6-840E-D1705C419E9E}" type="sibTrans" cxnId="{51518483-E71C-43D8-9625-5EDE19DD141C}">
      <dgm:prSet/>
      <dgm:spPr/>
      <dgm:t>
        <a:bodyPr/>
        <a:lstStyle/>
        <a:p>
          <a:endParaRPr lang="en-US"/>
        </a:p>
      </dgm:t>
    </dgm:pt>
    <dgm:pt modelId="{1384D3D5-68C5-45DD-A86A-7E2D7D87B394}">
      <dgm:prSet phldrT="[Text]" phldr="1"/>
      <dgm:spPr>
        <a:solidFill>
          <a:srgbClr val="F34A3F"/>
        </a:solidFill>
      </dgm:spPr>
      <dgm:t>
        <a:bodyPr/>
        <a:lstStyle/>
        <a:p>
          <a:endParaRPr lang="en-US" dirty="0"/>
        </a:p>
      </dgm:t>
    </dgm:pt>
    <dgm:pt modelId="{CBE287F3-45F0-4270-B9B9-E12775B34D55}" type="parTrans" cxnId="{9B075976-5800-457E-8FF4-883B019E0C6C}">
      <dgm:prSet/>
      <dgm:spPr/>
      <dgm:t>
        <a:bodyPr/>
        <a:lstStyle/>
        <a:p>
          <a:endParaRPr lang="en-US"/>
        </a:p>
      </dgm:t>
    </dgm:pt>
    <dgm:pt modelId="{5DEB730A-FE9C-48D3-B697-BC4E40FF53EB}" type="sibTrans" cxnId="{9B075976-5800-457E-8FF4-883B019E0C6C}">
      <dgm:prSet/>
      <dgm:spPr/>
      <dgm:t>
        <a:bodyPr/>
        <a:lstStyle/>
        <a:p>
          <a:endParaRPr lang="en-US"/>
        </a:p>
      </dgm:t>
    </dgm:pt>
    <dgm:pt modelId="{04AF5467-6140-4924-A801-77F04B5D2772}">
      <dgm:prSet/>
      <dgm:spPr>
        <a:solidFill>
          <a:srgbClr val="F2F2F2"/>
        </a:solidFill>
        <a:ln>
          <a:noFill/>
        </a:ln>
      </dgm:spPr>
      <dgm:t>
        <a:bodyPr/>
        <a:lstStyle/>
        <a:p>
          <a:endParaRPr lang="en-US" dirty="0"/>
        </a:p>
      </dgm:t>
    </dgm:pt>
    <dgm:pt modelId="{6ED1A945-B13C-45F9-B571-52C22EF4509C}" type="parTrans" cxnId="{A0C2E487-16C3-4A90-8A82-F0A483FD395A}">
      <dgm:prSet/>
      <dgm:spPr/>
      <dgm:t>
        <a:bodyPr/>
        <a:lstStyle/>
        <a:p>
          <a:endParaRPr lang="en-US"/>
        </a:p>
      </dgm:t>
    </dgm:pt>
    <dgm:pt modelId="{DB8F5F86-8869-4537-A184-4B656A6BA612}" type="sibTrans" cxnId="{A0C2E487-16C3-4A90-8A82-F0A483FD395A}">
      <dgm:prSet/>
      <dgm:spPr/>
      <dgm:t>
        <a:bodyPr/>
        <a:lstStyle/>
        <a:p>
          <a:endParaRPr lang="en-US"/>
        </a:p>
      </dgm:t>
    </dgm:pt>
    <dgm:pt modelId="{5BBDD2F0-2245-4077-B548-827520FBDD08}">
      <dgm:prSet/>
      <dgm:spPr/>
      <dgm:t>
        <a:bodyPr/>
        <a:lstStyle/>
        <a:p>
          <a:endParaRPr lang="en-US" dirty="0"/>
        </a:p>
      </dgm:t>
    </dgm:pt>
    <dgm:pt modelId="{CBBD7584-0AD9-4DC9-BF6F-FC1A40500217}" type="parTrans" cxnId="{B5B68235-5BB7-4808-8B11-7822E26C629A}">
      <dgm:prSet/>
      <dgm:spPr/>
      <dgm:t>
        <a:bodyPr/>
        <a:lstStyle/>
        <a:p>
          <a:endParaRPr lang="en-US"/>
        </a:p>
      </dgm:t>
    </dgm:pt>
    <dgm:pt modelId="{287021C4-34A7-439C-B6E1-CE0D9FA6DC49}" type="sibTrans" cxnId="{B5B68235-5BB7-4808-8B11-7822E26C629A}">
      <dgm:prSet/>
      <dgm:spPr/>
      <dgm:t>
        <a:bodyPr/>
        <a:lstStyle/>
        <a:p>
          <a:endParaRPr lang="en-US"/>
        </a:p>
      </dgm:t>
    </dgm:pt>
    <dgm:pt modelId="{D027C678-B878-474B-AF38-2987B4346FA3}">
      <dgm:prSet/>
      <dgm:spPr>
        <a:solidFill>
          <a:srgbClr val="F2F2F2"/>
        </a:solidFill>
        <a:ln>
          <a:noFill/>
        </a:ln>
      </dgm:spPr>
      <dgm:t>
        <a:bodyPr/>
        <a:lstStyle/>
        <a:p>
          <a:endParaRPr lang="en-US" dirty="0"/>
        </a:p>
      </dgm:t>
    </dgm:pt>
    <dgm:pt modelId="{7B918E03-BAB6-44A0-968A-8FB301AA286E}" type="parTrans" cxnId="{14AD555A-0F73-41D6-844C-731E05B3198D}">
      <dgm:prSet/>
      <dgm:spPr/>
      <dgm:t>
        <a:bodyPr/>
        <a:lstStyle/>
        <a:p>
          <a:endParaRPr lang="en-US"/>
        </a:p>
      </dgm:t>
    </dgm:pt>
    <dgm:pt modelId="{75FD2FFD-4AF7-44AD-8E01-5BD727AE038B}" type="sibTrans" cxnId="{14AD555A-0F73-41D6-844C-731E05B3198D}">
      <dgm:prSet/>
      <dgm:spPr/>
      <dgm:t>
        <a:bodyPr/>
        <a:lstStyle/>
        <a:p>
          <a:endParaRPr lang="en-US"/>
        </a:p>
      </dgm:t>
    </dgm:pt>
    <dgm:pt modelId="{49B038BC-6384-4553-AC88-98C8810CD394}">
      <dgm:prSet/>
      <dgm:spPr/>
      <dgm:t>
        <a:bodyPr/>
        <a:lstStyle/>
        <a:p>
          <a:endParaRPr lang="en-US" dirty="0"/>
        </a:p>
      </dgm:t>
    </dgm:pt>
    <dgm:pt modelId="{72F37021-7EB7-487E-99F6-35C4E40A87DE}" type="parTrans" cxnId="{28A35482-4508-4444-B1B2-4696141E417B}">
      <dgm:prSet/>
      <dgm:spPr/>
      <dgm:t>
        <a:bodyPr/>
        <a:lstStyle/>
        <a:p>
          <a:endParaRPr lang="en-US"/>
        </a:p>
      </dgm:t>
    </dgm:pt>
    <dgm:pt modelId="{C5DFFEBC-80B8-4B8C-84C5-A72A9E0CBB1A}" type="sibTrans" cxnId="{28A35482-4508-4444-B1B2-4696141E417B}">
      <dgm:prSet/>
      <dgm:spPr/>
      <dgm:t>
        <a:bodyPr/>
        <a:lstStyle/>
        <a:p>
          <a:endParaRPr lang="en-US"/>
        </a:p>
      </dgm:t>
    </dgm:pt>
    <dgm:pt modelId="{F073AA6E-7715-4716-B674-52F60C7945B4}">
      <dgm:prSet/>
      <dgm:spPr>
        <a:solidFill>
          <a:srgbClr val="F2F2F2"/>
        </a:solidFill>
        <a:ln>
          <a:noFill/>
        </a:ln>
      </dgm:spPr>
      <dgm:t>
        <a:bodyPr/>
        <a:lstStyle/>
        <a:p>
          <a:endParaRPr lang="en-US" dirty="0"/>
        </a:p>
      </dgm:t>
    </dgm:pt>
    <dgm:pt modelId="{7A5238B1-FF41-451B-B634-97BB1FC4EF63}" type="parTrans" cxnId="{0EB114CD-CDA3-4FAF-A464-66FC9DEAA209}">
      <dgm:prSet/>
      <dgm:spPr/>
      <dgm:t>
        <a:bodyPr/>
        <a:lstStyle/>
        <a:p>
          <a:endParaRPr lang="en-US"/>
        </a:p>
      </dgm:t>
    </dgm:pt>
    <dgm:pt modelId="{B3BE29D2-6703-42B8-9249-76A4FD7C405C}" type="sibTrans" cxnId="{0EB114CD-CDA3-4FAF-A464-66FC9DEAA209}">
      <dgm:prSet/>
      <dgm:spPr/>
      <dgm:t>
        <a:bodyPr/>
        <a:lstStyle/>
        <a:p>
          <a:endParaRPr lang="en-US"/>
        </a:p>
      </dgm:t>
    </dgm:pt>
    <dgm:pt modelId="{0CB6134D-B5EB-4F2B-B13F-3117F03233E5}">
      <dgm:prSet/>
      <dgm:spPr/>
      <dgm:t>
        <a:bodyPr/>
        <a:lstStyle/>
        <a:p>
          <a:endParaRPr lang="en-US" dirty="0"/>
        </a:p>
      </dgm:t>
    </dgm:pt>
    <dgm:pt modelId="{5A9E1CFC-5170-4A39-802E-3C195A6765E0}" type="parTrans" cxnId="{3A28E7F7-4AC9-495C-B684-42BA7483153C}">
      <dgm:prSet/>
      <dgm:spPr/>
      <dgm:t>
        <a:bodyPr/>
        <a:lstStyle/>
        <a:p>
          <a:endParaRPr lang="en-US"/>
        </a:p>
      </dgm:t>
    </dgm:pt>
    <dgm:pt modelId="{A0EA97EA-E5B0-40F8-AD13-B929C8A39A32}" type="sibTrans" cxnId="{3A28E7F7-4AC9-495C-B684-42BA7483153C}">
      <dgm:prSet/>
      <dgm:spPr/>
      <dgm:t>
        <a:bodyPr/>
        <a:lstStyle/>
        <a:p>
          <a:endParaRPr lang="en-US"/>
        </a:p>
      </dgm:t>
    </dgm:pt>
    <dgm:pt modelId="{AAEBE08D-6245-4C49-BD13-CB5A086AB18F}">
      <dgm:prSet/>
      <dgm:spPr>
        <a:solidFill>
          <a:srgbClr val="F2F2F2"/>
        </a:solidFill>
      </dgm:spPr>
      <dgm:t>
        <a:bodyPr/>
        <a:lstStyle/>
        <a:p>
          <a:endParaRPr lang="en-US" dirty="0"/>
        </a:p>
      </dgm:t>
    </dgm:pt>
    <dgm:pt modelId="{187D880B-3765-4639-B1D1-A61EBF7BB3B0}" type="sibTrans" cxnId="{A663F47F-3A58-4B3A-8361-CF2E23C4B997}">
      <dgm:prSet/>
      <dgm:spPr/>
      <dgm:t>
        <a:bodyPr/>
        <a:lstStyle/>
        <a:p>
          <a:endParaRPr lang="en-US"/>
        </a:p>
      </dgm:t>
    </dgm:pt>
    <dgm:pt modelId="{C5C0488E-E762-43E0-9BEE-AF37B1CBBE98}" type="parTrans" cxnId="{A663F47F-3A58-4B3A-8361-CF2E23C4B997}">
      <dgm:prSet/>
      <dgm:spPr/>
      <dgm:t>
        <a:bodyPr/>
        <a:lstStyle/>
        <a:p>
          <a:endParaRPr lang="en-US"/>
        </a:p>
      </dgm:t>
    </dgm:pt>
    <dgm:pt modelId="{ADE05102-EE3A-4B78-8FBC-6B02C3B197E5}">
      <dgm:prSet/>
      <dgm:spPr>
        <a:solidFill>
          <a:srgbClr val="5A177E"/>
        </a:solidFill>
      </dgm:spPr>
      <dgm:t>
        <a:bodyPr/>
        <a:lstStyle/>
        <a:p>
          <a:endParaRPr lang="en-US" dirty="0"/>
        </a:p>
      </dgm:t>
    </dgm:pt>
    <dgm:pt modelId="{23BF8BA5-2819-4E8A-9E74-563788D80C13}" type="parTrans" cxnId="{239F4C29-EF35-4039-8175-1F62BCBFFF55}">
      <dgm:prSet/>
      <dgm:spPr/>
      <dgm:t>
        <a:bodyPr/>
        <a:lstStyle/>
        <a:p>
          <a:endParaRPr lang="en-US"/>
        </a:p>
      </dgm:t>
    </dgm:pt>
    <dgm:pt modelId="{2174EB26-3C6C-4D82-8A2D-2DE4F5550804}" type="sibTrans" cxnId="{239F4C29-EF35-4039-8175-1F62BCBFFF55}">
      <dgm:prSet/>
      <dgm:spPr/>
      <dgm:t>
        <a:bodyPr/>
        <a:lstStyle/>
        <a:p>
          <a:endParaRPr lang="en-US"/>
        </a:p>
      </dgm:t>
    </dgm:pt>
    <dgm:pt modelId="{4D81FEE0-9E1F-47CC-AC35-7420FC220D5F}" type="pres">
      <dgm:prSet presAssocID="{E808E9CC-66FA-4D6A-8E66-638CE9CE043C}" presName="Name0" presStyleCnt="0">
        <dgm:presLayoutVars>
          <dgm:dir/>
          <dgm:animLvl val="lvl"/>
          <dgm:resizeHandles val="exact"/>
        </dgm:presLayoutVars>
      </dgm:prSet>
      <dgm:spPr/>
    </dgm:pt>
    <dgm:pt modelId="{46F95D2C-435F-4B7C-ABDC-4B87C599606E}" type="pres">
      <dgm:prSet presAssocID="{CE83B2D1-E469-4185-9088-C9E4DE37C784}" presName="Name8" presStyleCnt="0"/>
      <dgm:spPr/>
    </dgm:pt>
    <dgm:pt modelId="{E8A39F52-C8D5-4FD9-B7C0-975304DA8E15}" type="pres">
      <dgm:prSet presAssocID="{CE83B2D1-E469-4185-9088-C9E4DE37C784}" presName="level" presStyleLbl="node1" presStyleIdx="0" presStyleCnt="11" custLinFactNeighborX="-1533">
        <dgm:presLayoutVars>
          <dgm:chMax val="1"/>
          <dgm:bulletEnabled val="1"/>
        </dgm:presLayoutVars>
      </dgm:prSet>
      <dgm:spPr/>
      <dgm:t>
        <a:bodyPr/>
        <a:lstStyle/>
        <a:p>
          <a:endParaRPr lang="pt-BR"/>
        </a:p>
      </dgm:t>
    </dgm:pt>
    <dgm:pt modelId="{C6ED1A7B-4C05-4BB9-BC56-2F3D02039D71}" type="pres">
      <dgm:prSet presAssocID="{CE83B2D1-E469-4185-9088-C9E4DE37C784}" presName="levelTx" presStyleLbl="revTx" presStyleIdx="0" presStyleCnt="0">
        <dgm:presLayoutVars>
          <dgm:chMax val="1"/>
          <dgm:bulletEnabled val="1"/>
        </dgm:presLayoutVars>
      </dgm:prSet>
      <dgm:spPr/>
      <dgm:t>
        <a:bodyPr/>
        <a:lstStyle/>
        <a:p>
          <a:endParaRPr lang="pt-BR"/>
        </a:p>
      </dgm:t>
    </dgm:pt>
    <dgm:pt modelId="{B76F0659-B803-4DC4-8D07-4942E7930E29}" type="pres">
      <dgm:prSet presAssocID="{04AF5467-6140-4924-A801-77F04B5D2772}" presName="Name8" presStyleCnt="0"/>
      <dgm:spPr/>
    </dgm:pt>
    <dgm:pt modelId="{19A6FE44-46CC-47D0-B48E-DD56DFBE9347}" type="pres">
      <dgm:prSet presAssocID="{04AF5467-6140-4924-A801-77F04B5D2772}" presName="level" presStyleLbl="node1" presStyleIdx="1" presStyleCnt="11" custFlipVert="1" custScaleY="18205">
        <dgm:presLayoutVars>
          <dgm:chMax val="1"/>
          <dgm:bulletEnabled val="1"/>
        </dgm:presLayoutVars>
      </dgm:prSet>
      <dgm:spPr/>
      <dgm:t>
        <a:bodyPr/>
        <a:lstStyle/>
        <a:p>
          <a:endParaRPr lang="pt-BR"/>
        </a:p>
      </dgm:t>
    </dgm:pt>
    <dgm:pt modelId="{D326CE7D-5497-4711-9558-57169A124067}" type="pres">
      <dgm:prSet presAssocID="{04AF5467-6140-4924-A801-77F04B5D2772}" presName="levelTx" presStyleLbl="revTx" presStyleIdx="0" presStyleCnt="0">
        <dgm:presLayoutVars>
          <dgm:chMax val="1"/>
          <dgm:bulletEnabled val="1"/>
        </dgm:presLayoutVars>
      </dgm:prSet>
      <dgm:spPr/>
      <dgm:t>
        <a:bodyPr/>
        <a:lstStyle/>
        <a:p>
          <a:endParaRPr lang="pt-BR"/>
        </a:p>
      </dgm:t>
    </dgm:pt>
    <dgm:pt modelId="{3A148372-0B3C-4D71-920E-FC84BE15A4C2}" type="pres">
      <dgm:prSet presAssocID="{5BBDD2F0-2245-4077-B548-827520FBDD08}" presName="Name8" presStyleCnt="0"/>
      <dgm:spPr/>
    </dgm:pt>
    <dgm:pt modelId="{7DA9C290-8471-4757-9740-B8107D80D8CE}" type="pres">
      <dgm:prSet presAssocID="{5BBDD2F0-2245-4077-B548-827520FBDD08}" presName="level" presStyleLbl="node1" presStyleIdx="2" presStyleCnt="11">
        <dgm:presLayoutVars>
          <dgm:chMax val="1"/>
          <dgm:bulletEnabled val="1"/>
        </dgm:presLayoutVars>
      </dgm:prSet>
      <dgm:spPr/>
      <dgm:t>
        <a:bodyPr/>
        <a:lstStyle/>
        <a:p>
          <a:endParaRPr lang="pt-BR"/>
        </a:p>
      </dgm:t>
    </dgm:pt>
    <dgm:pt modelId="{CCCD48AE-EBD1-4519-90C2-8C01F10115DE}" type="pres">
      <dgm:prSet presAssocID="{5BBDD2F0-2245-4077-B548-827520FBDD08}" presName="levelTx" presStyleLbl="revTx" presStyleIdx="0" presStyleCnt="0">
        <dgm:presLayoutVars>
          <dgm:chMax val="1"/>
          <dgm:bulletEnabled val="1"/>
        </dgm:presLayoutVars>
      </dgm:prSet>
      <dgm:spPr/>
      <dgm:t>
        <a:bodyPr/>
        <a:lstStyle/>
        <a:p>
          <a:endParaRPr lang="pt-BR"/>
        </a:p>
      </dgm:t>
    </dgm:pt>
    <dgm:pt modelId="{B6DC1293-B55A-4D8C-8C55-44C939DFF7A7}" type="pres">
      <dgm:prSet presAssocID="{D027C678-B878-474B-AF38-2987B4346FA3}" presName="Name8" presStyleCnt="0"/>
      <dgm:spPr/>
    </dgm:pt>
    <dgm:pt modelId="{E4A24497-8ECD-4957-AB48-8AEB295BFFAC}" type="pres">
      <dgm:prSet presAssocID="{D027C678-B878-474B-AF38-2987B4346FA3}" presName="level" presStyleLbl="node1" presStyleIdx="3" presStyleCnt="11" custFlipVert="1" custScaleY="18100">
        <dgm:presLayoutVars>
          <dgm:chMax val="1"/>
          <dgm:bulletEnabled val="1"/>
        </dgm:presLayoutVars>
      </dgm:prSet>
      <dgm:spPr/>
      <dgm:t>
        <a:bodyPr/>
        <a:lstStyle/>
        <a:p>
          <a:endParaRPr lang="pt-BR"/>
        </a:p>
      </dgm:t>
    </dgm:pt>
    <dgm:pt modelId="{8CD8B806-BCF9-4A72-BA08-17478005A9E4}" type="pres">
      <dgm:prSet presAssocID="{D027C678-B878-474B-AF38-2987B4346FA3}" presName="levelTx" presStyleLbl="revTx" presStyleIdx="0" presStyleCnt="0">
        <dgm:presLayoutVars>
          <dgm:chMax val="1"/>
          <dgm:bulletEnabled val="1"/>
        </dgm:presLayoutVars>
      </dgm:prSet>
      <dgm:spPr/>
      <dgm:t>
        <a:bodyPr/>
        <a:lstStyle/>
        <a:p>
          <a:endParaRPr lang="pt-BR"/>
        </a:p>
      </dgm:t>
    </dgm:pt>
    <dgm:pt modelId="{3C13E3E1-1511-4236-905B-0C85810CB82F}" type="pres">
      <dgm:prSet presAssocID="{49B038BC-6384-4553-AC88-98C8810CD394}" presName="Name8" presStyleCnt="0"/>
      <dgm:spPr/>
    </dgm:pt>
    <dgm:pt modelId="{7BEBE27C-977D-4D2C-81F8-FAC8DA70B695}" type="pres">
      <dgm:prSet presAssocID="{49B038BC-6384-4553-AC88-98C8810CD394}" presName="level" presStyleLbl="node1" presStyleIdx="4" presStyleCnt="11">
        <dgm:presLayoutVars>
          <dgm:chMax val="1"/>
          <dgm:bulletEnabled val="1"/>
        </dgm:presLayoutVars>
      </dgm:prSet>
      <dgm:spPr/>
      <dgm:t>
        <a:bodyPr/>
        <a:lstStyle/>
        <a:p>
          <a:endParaRPr lang="pt-BR"/>
        </a:p>
      </dgm:t>
    </dgm:pt>
    <dgm:pt modelId="{D24C02F7-F768-44A6-B2FC-8214CA752C7D}" type="pres">
      <dgm:prSet presAssocID="{49B038BC-6384-4553-AC88-98C8810CD394}" presName="levelTx" presStyleLbl="revTx" presStyleIdx="0" presStyleCnt="0">
        <dgm:presLayoutVars>
          <dgm:chMax val="1"/>
          <dgm:bulletEnabled val="1"/>
        </dgm:presLayoutVars>
      </dgm:prSet>
      <dgm:spPr/>
      <dgm:t>
        <a:bodyPr/>
        <a:lstStyle/>
        <a:p>
          <a:endParaRPr lang="pt-BR"/>
        </a:p>
      </dgm:t>
    </dgm:pt>
    <dgm:pt modelId="{2B6226B3-6614-44C5-91B2-D4E1E1192944}" type="pres">
      <dgm:prSet presAssocID="{4E418D96-AB3B-40D6-8251-27AA82C0F7B3}" presName="Name8" presStyleCnt="0"/>
      <dgm:spPr/>
    </dgm:pt>
    <dgm:pt modelId="{0DCA7093-3578-441E-9357-053EAD7DBB41}" type="pres">
      <dgm:prSet presAssocID="{4E418D96-AB3B-40D6-8251-27AA82C0F7B3}" presName="level" presStyleLbl="node1" presStyleIdx="5" presStyleCnt="11" custScaleY="15240">
        <dgm:presLayoutVars>
          <dgm:chMax val="1"/>
          <dgm:bulletEnabled val="1"/>
        </dgm:presLayoutVars>
      </dgm:prSet>
      <dgm:spPr/>
      <dgm:t>
        <a:bodyPr/>
        <a:lstStyle/>
        <a:p>
          <a:endParaRPr lang="pt-BR"/>
        </a:p>
      </dgm:t>
    </dgm:pt>
    <dgm:pt modelId="{C1726CD4-A983-4740-9A56-F580FA54E8C4}" type="pres">
      <dgm:prSet presAssocID="{4E418D96-AB3B-40D6-8251-27AA82C0F7B3}" presName="levelTx" presStyleLbl="revTx" presStyleIdx="0" presStyleCnt="0">
        <dgm:presLayoutVars>
          <dgm:chMax val="1"/>
          <dgm:bulletEnabled val="1"/>
        </dgm:presLayoutVars>
      </dgm:prSet>
      <dgm:spPr/>
      <dgm:t>
        <a:bodyPr/>
        <a:lstStyle/>
        <a:p>
          <a:endParaRPr lang="pt-BR"/>
        </a:p>
      </dgm:t>
    </dgm:pt>
    <dgm:pt modelId="{1085569F-E5B3-47F1-BD88-2793DE3D89A0}" type="pres">
      <dgm:prSet presAssocID="{1384D3D5-68C5-45DD-A86A-7E2D7D87B394}" presName="Name8" presStyleCnt="0"/>
      <dgm:spPr/>
    </dgm:pt>
    <dgm:pt modelId="{C537E21A-C087-4BC6-BF12-C256DEA64DBA}" type="pres">
      <dgm:prSet presAssocID="{1384D3D5-68C5-45DD-A86A-7E2D7D87B394}" presName="level" presStyleLbl="node1" presStyleIdx="6" presStyleCnt="11">
        <dgm:presLayoutVars>
          <dgm:chMax val="1"/>
          <dgm:bulletEnabled val="1"/>
        </dgm:presLayoutVars>
      </dgm:prSet>
      <dgm:spPr/>
      <dgm:t>
        <a:bodyPr/>
        <a:lstStyle/>
        <a:p>
          <a:endParaRPr lang="pt-BR"/>
        </a:p>
      </dgm:t>
    </dgm:pt>
    <dgm:pt modelId="{C0A1DB4A-2324-491A-A1E2-3F996D18C9CD}" type="pres">
      <dgm:prSet presAssocID="{1384D3D5-68C5-45DD-A86A-7E2D7D87B394}" presName="levelTx" presStyleLbl="revTx" presStyleIdx="0" presStyleCnt="0">
        <dgm:presLayoutVars>
          <dgm:chMax val="1"/>
          <dgm:bulletEnabled val="1"/>
        </dgm:presLayoutVars>
      </dgm:prSet>
      <dgm:spPr/>
      <dgm:t>
        <a:bodyPr/>
        <a:lstStyle/>
        <a:p>
          <a:endParaRPr lang="pt-BR"/>
        </a:p>
      </dgm:t>
    </dgm:pt>
    <dgm:pt modelId="{E992C46B-885C-4C49-AFF3-1FDE61E1BD74}" type="pres">
      <dgm:prSet presAssocID="{F073AA6E-7715-4716-B674-52F60C7945B4}" presName="Name8" presStyleCnt="0"/>
      <dgm:spPr/>
    </dgm:pt>
    <dgm:pt modelId="{DD9C7106-F2EE-440C-A54C-C1C5C3948842}" type="pres">
      <dgm:prSet presAssocID="{F073AA6E-7715-4716-B674-52F60C7945B4}" presName="level" presStyleLbl="node1" presStyleIdx="7" presStyleCnt="11" custScaleY="15765">
        <dgm:presLayoutVars>
          <dgm:chMax val="1"/>
          <dgm:bulletEnabled val="1"/>
        </dgm:presLayoutVars>
      </dgm:prSet>
      <dgm:spPr/>
      <dgm:t>
        <a:bodyPr/>
        <a:lstStyle/>
        <a:p>
          <a:endParaRPr lang="pt-BR"/>
        </a:p>
      </dgm:t>
    </dgm:pt>
    <dgm:pt modelId="{A5D5BD88-2723-4471-A4BD-2A629483F885}" type="pres">
      <dgm:prSet presAssocID="{F073AA6E-7715-4716-B674-52F60C7945B4}" presName="levelTx" presStyleLbl="revTx" presStyleIdx="0" presStyleCnt="0">
        <dgm:presLayoutVars>
          <dgm:chMax val="1"/>
          <dgm:bulletEnabled val="1"/>
        </dgm:presLayoutVars>
      </dgm:prSet>
      <dgm:spPr/>
      <dgm:t>
        <a:bodyPr/>
        <a:lstStyle/>
        <a:p>
          <a:endParaRPr lang="pt-BR"/>
        </a:p>
      </dgm:t>
    </dgm:pt>
    <dgm:pt modelId="{48152F9B-CBF5-41B9-80E9-AF08A10BC4EC}" type="pres">
      <dgm:prSet presAssocID="{0CB6134D-B5EB-4F2B-B13F-3117F03233E5}" presName="Name8" presStyleCnt="0"/>
      <dgm:spPr/>
    </dgm:pt>
    <dgm:pt modelId="{E9785F1B-1923-40F9-96A6-805661854F0C}" type="pres">
      <dgm:prSet presAssocID="{0CB6134D-B5EB-4F2B-B13F-3117F03233E5}" presName="level" presStyleLbl="node1" presStyleIdx="8" presStyleCnt="11" custLinFactNeighborX="-1598" custLinFactNeighborY="-70">
        <dgm:presLayoutVars>
          <dgm:chMax val="1"/>
          <dgm:bulletEnabled val="1"/>
        </dgm:presLayoutVars>
      </dgm:prSet>
      <dgm:spPr/>
      <dgm:t>
        <a:bodyPr/>
        <a:lstStyle/>
        <a:p>
          <a:endParaRPr lang="pt-BR"/>
        </a:p>
      </dgm:t>
    </dgm:pt>
    <dgm:pt modelId="{C311EE85-3EB2-4ADA-8B08-73A87A3F0777}" type="pres">
      <dgm:prSet presAssocID="{0CB6134D-B5EB-4F2B-B13F-3117F03233E5}" presName="levelTx" presStyleLbl="revTx" presStyleIdx="0" presStyleCnt="0">
        <dgm:presLayoutVars>
          <dgm:chMax val="1"/>
          <dgm:bulletEnabled val="1"/>
        </dgm:presLayoutVars>
      </dgm:prSet>
      <dgm:spPr/>
      <dgm:t>
        <a:bodyPr/>
        <a:lstStyle/>
        <a:p>
          <a:endParaRPr lang="pt-BR"/>
        </a:p>
      </dgm:t>
    </dgm:pt>
    <dgm:pt modelId="{1E33AA7A-80F6-4EC4-91CF-FFA20C93E8A4}" type="pres">
      <dgm:prSet presAssocID="{AAEBE08D-6245-4C49-BD13-CB5A086AB18F}" presName="Name8" presStyleCnt="0"/>
      <dgm:spPr/>
    </dgm:pt>
    <dgm:pt modelId="{F38F1F0F-A22D-4244-A142-3FF7A3690A82}" type="pres">
      <dgm:prSet presAssocID="{AAEBE08D-6245-4C49-BD13-CB5A086AB18F}" presName="level" presStyleLbl="node1" presStyleIdx="9" presStyleCnt="11" custScaleY="13792">
        <dgm:presLayoutVars>
          <dgm:chMax val="1"/>
          <dgm:bulletEnabled val="1"/>
        </dgm:presLayoutVars>
      </dgm:prSet>
      <dgm:spPr/>
      <dgm:t>
        <a:bodyPr/>
        <a:lstStyle/>
        <a:p>
          <a:endParaRPr lang="pt-BR"/>
        </a:p>
      </dgm:t>
    </dgm:pt>
    <dgm:pt modelId="{DE3EB53E-E9AB-4126-802B-80F301A9B031}" type="pres">
      <dgm:prSet presAssocID="{AAEBE08D-6245-4C49-BD13-CB5A086AB18F}" presName="levelTx" presStyleLbl="revTx" presStyleIdx="0" presStyleCnt="0">
        <dgm:presLayoutVars>
          <dgm:chMax val="1"/>
          <dgm:bulletEnabled val="1"/>
        </dgm:presLayoutVars>
      </dgm:prSet>
      <dgm:spPr/>
      <dgm:t>
        <a:bodyPr/>
        <a:lstStyle/>
        <a:p>
          <a:endParaRPr lang="pt-BR"/>
        </a:p>
      </dgm:t>
    </dgm:pt>
    <dgm:pt modelId="{C13D294B-6663-4193-8E9A-8D4D6F04F121}" type="pres">
      <dgm:prSet presAssocID="{ADE05102-EE3A-4B78-8FBC-6B02C3B197E5}" presName="Name8" presStyleCnt="0"/>
      <dgm:spPr/>
    </dgm:pt>
    <dgm:pt modelId="{5939CEE6-6840-47D3-BA67-1D192AD55F50}" type="pres">
      <dgm:prSet presAssocID="{ADE05102-EE3A-4B78-8FBC-6B02C3B197E5}" presName="level" presStyleLbl="node1" presStyleIdx="10" presStyleCnt="11">
        <dgm:presLayoutVars>
          <dgm:chMax val="1"/>
          <dgm:bulletEnabled val="1"/>
        </dgm:presLayoutVars>
      </dgm:prSet>
      <dgm:spPr/>
      <dgm:t>
        <a:bodyPr/>
        <a:lstStyle/>
        <a:p>
          <a:endParaRPr lang="pt-BR"/>
        </a:p>
      </dgm:t>
    </dgm:pt>
    <dgm:pt modelId="{0720E791-793F-4C1E-8E13-34F2EC0B9EB0}" type="pres">
      <dgm:prSet presAssocID="{ADE05102-EE3A-4B78-8FBC-6B02C3B197E5}" presName="levelTx" presStyleLbl="revTx" presStyleIdx="0" presStyleCnt="0">
        <dgm:presLayoutVars>
          <dgm:chMax val="1"/>
          <dgm:bulletEnabled val="1"/>
        </dgm:presLayoutVars>
      </dgm:prSet>
      <dgm:spPr/>
      <dgm:t>
        <a:bodyPr/>
        <a:lstStyle/>
        <a:p>
          <a:endParaRPr lang="pt-BR"/>
        </a:p>
      </dgm:t>
    </dgm:pt>
  </dgm:ptLst>
  <dgm:cxnLst>
    <dgm:cxn modelId="{0A7DE309-CD72-4282-8917-6D4DFAB41A71}" type="presOf" srcId="{AAEBE08D-6245-4C49-BD13-CB5A086AB18F}" destId="{F38F1F0F-A22D-4244-A142-3FF7A3690A82}" srcOrd="0" destOrd="0" presId="urn:microsoft.com/office/officeart/2005/8/layout/pyramid1"/>
    <dgm:cxn modelId="{DDD38BE2-CF02-4CB7-88B4-CCA4E7BAEECD}" type="presOf" srcId="{1384D3D5-68C5-45DD-A86A-7E2D7D87B394}" destId="{C0A1DB4A-2324-491A-A1E2-3F996D18C9CD}" srcOrd="1" destOrd="0" presId="urn:microsoft.com/office/officeart/2005/8/layout/pyramid1"/>
    <dgm:cxn modelId="{C14F0A98-D7AC-49F7-BF5D-8174667205C4}" type="presOf" srcId="{ADE05102-EE3A-4B78-8FBC-6B02C3B197E5}" destId="{5939CEE6-6840-47D3-BA67-1D192AD55F50}" srcOrd="0" destOrd="0" presId="urn:microsoft.com/office/officeart/2005/8/layout/pyramid1"/>
    <dgm:cxn modelId="{9B075976-5800-457E-8FF4-883B019E0C6C}" srcId="{E808E9CC-66FA-4D6A-8E66-638CE9CE043C}" destId="{1384D3D5-68C5-45DD-A86A-7E2D7D87B394}" srcOrd="6" destOrd="0" parTransId="{CBE287F3-45F0-4270-B9B9-E12775B34D55}" sibTransId="{5DEB730A-FE9C-48D3-B697-BC4E40FF53EB}"/>
    <dgm:cxn modelId="{671A4B52-2B78-40F5-A131-8FDBCB991E7F}" type="presOf" srcId="{04AF5467-6140-4924-A801-77F04B5D2772}" destId="{19A6FE44-46CC-47D0-B48E-DD56DFBE9347}" srcOrd="0" destOrd="0" presId="urn:microsoft.com/office/officeart/2005/8/layout/pyramid1"/>
    <dgm:cxn modelId="{E09465A5-9DA6-4A69-B992-58FC17A8A7E8}" type="presOf" srcId="{AAEBE08D-6245-4C49-BD13-CB5A086AB18F}" destId="{DE3EB53E-E9AB-4126-802B-80F301A9B031}" srcOrd="1" destOrd="0" presId="urn:microsoft.com/office/officeart/2005/8/layout/pyramid1"/>
    <dgm:cxn modelId="{90BC7122-BCC7-4713-911B-7E9AB8D2FA3E}" type="presOf" srcId="{D027C678-B878-474B-AF38-2987B4346FA3}" destId="{E4A24497-8ECD-4957-AB48-8AEB295BFFAC}" srcOrd="0" destOrd="0" presId="urn:microsoft.com/office/officeart/2005/8/layout/pyramid1"/>
    <dgm:cxn modelId="{3A28E7F7-4AC9-495C-B684-42BA7483153C}" srcId="{E808E9CC-66FA-4D6A-8E66-638CE9CE043C}" destId="{0CB6134D-B5EB-4F2B-B13F-3117F03233E5}" srcOrd="8" destOrd="0" parTransId="{5A9E1CFC-5170-4A39-802E-3C195A6765E0}" sibTransId="{A0EA97EA-E5B0-40F8-AD13-B929C8A39A32}"/>
    <dgm:cxn modelId="{E11AC200-6D13-4EF7-80F8-04907D1BAA30}" type="presOf" srcId="{49B038BC-6384-4553-AC88-98C8810CD394}" destId="{7BEBE27C-977D-4D2C-81F8-FAC8DA70B695}" srcOrd="0" destOrd="0" presId="urn:microsoft.com/office/officeart/2005/8/layout/pyramid1"/>
    <dgm:cxn modelId="{A663F47F-3A58-4B3A-8361-CF2E23C4B997}" srcId="{E808E9CC-66FA-4D6A-8E66-638CE9CE043C}" destId="{AAEBE08D-6245-4C49-BD13-CB5A086AB18F}" srcOrd="9" destOrd="0" parTransId="{C5C0488E-E762-43E0-9BEE-AF37B1CBBE98}" sibTransId="{187D880B-3765-4639-B1D1-A61EBF7BB3B0}"/>
    <dgm:cxn modelId="{4E0ED4F2-3747-4794-A797-D67FDF3142FD}" type="presOf" srcId="{5BBDD2F0-2245-4077-B548-827520FBDD08}" destId="{7DA9C290-8471-4757-9740-B8107D80D8CE}" srcOrd="0" destOrd="0" presId="urn:microsoft.com/office/officeart/2005/8/layout/pyramid1"/>
    <dgm:cxn modelId="{60ED0410-CA45-43DC-9977-D06A50C01085}" type="presOf" srcId="{F073AA6E-7715-4716-B674-52F60C7945B4}" destId="{A5D5BD88-2723-4471-A4BD-2A629483F885}" srcOrd="1" destOrd="0" presId="urn:microsoft.com/office/officeart/2005/8/layout/pyramid1"/>
    <dgm:cxn modelId="{B5B68235-5BB7-4808-8B11-7822E26C629A}" srcId="{E808E9CC-66FA-4D6A-8E66-638CE9CE043C}" destId="{5BBDD2F0-2245-4077-B548-827520FBDD08}" srcOrd="2" destOrd="0" parTransId="{CBBD7584-0AD9-4DC9-BF6F-FC1A40500217}" sibTransId="{287021C4-34A7-439C-B6E1-CE0D9FA6DC49}"/>
    <dgm:cxn modelId="{C9226E0B-3F25-4D3D-A7E2-A35C94B22C47}" type="presOf" srcId="{E808E9CC-66FA-4D6A-8E66-638CE9CE043C}" destId="{4D81FEE0-9E1F-47CC-AC35-7420FC220D5F}" srcOrd="0" destOrd="0" presId="urn:microsoft.com/office/officeart/2005/8/layout/pyramid1"/>
    <dgm:cxn modelId="{14AD555A-0F73-41D6-844C-731E05B3198D}" srcId="{E808E9CC-66FA-4D6A-8E66-638CE9CE043C}" destId="{D027C678-B878-474B-AF38-2987B4346FA3}" srcOrd="3" destOrd="0" parTransId="{7B918E03-BAB6-44A0-968A-8FB301AA286E}" sibTransId="{75FD2FFD-4AF7-44AD-8E01-5BD727AE038B}"/>
    <dgm:cxn modelId="{3367DBA2-C436-4C9C-AE89-75DC20C1C543}" type="presOf" srcId="{CE83B2D1-E469-4185-9088-C9E4DE37C784}" destId="{E8A39F52-C8D5-4FD9-B7C0-975304DA8E15}" srcOrd="0" destOrd="0" presId="urn:microsoft.com/office/officeart/2005/8/layout/pyramid1"/>
    <dgm:cxn modelId="{526D581E-9366-4E8E-B3CD-FC9A4A5D9DBF}" type="presOf" srcId="{0CB6134D-B5EB-4F2B-B13F-3117F03233E5}" destId="{C311EE85-3EB2-4ADA-8B08-73A87A3F0777}" srcOrd="1" destOrd="0" presId="urn:microsoft.com/office/officeart/2005/8/layout/pyramid1"/>
    <dgm:cxn modelId="{506F5375-4EA3-48AB-9D83-9193AA8C0332}" type="presOf" srcId="{D027C678-B878-474B-AF38-2987B4346FA3}" destId="{8CD8B806-BCF9-4A72-BA08-17478005A9E4}" srcOrd="1" destOrd="0" presId="urn:microsoft.com/office/officeart/2005/8/layout/pyramid1"/>
    <dgm:cxn modelId="{04AD686A-D2E1-41B0-A505-BCB21FA5D4A9}" srcId="{E808E9CC-66FA-4D6A-8E66-638CE9CE043C}" destId="{CE83B2D1-E469-4185-9088-C9E4DE37C784}" srcOrd="0" destOrd="0" parTransId="{407A04A4-2E46-47AB-9A21-CE590BDA4A71}" sibTransId="{F2B8F6D6-6017-4DB9-90E8-531ECBBDDF1A}"/>
    <dgm:cxn modelId="{0EB114CD-CDA3-4FAF-A464-66FC9DEAA209}" srcId="{E808E9CC-66FA-4D6A-8E66-638CE9CE043C}" destId="{F073AA6E-7715-4716-B674-52F60C7945B4}" srcOrd="7" destOrd="0" parTransId="{7A5238B1-FF41-451B-B634-97BB1FC4EF63}" sibTransId="{B3BE29D2-6703-42B8-9249-76A4FD7C405C}"/>
    <dgm:cxn modelId="{8A5886A6-7917-4B88-9002-819971139C29}" type="presOf" srcId="{5BBDD2F0-2245-4077-B548-827520FBDD08}" destId="{CCCD48AE-EBD1-4519-90C2-8C01F10115DE}" srcOrd="1" destOrd="0" presId="urn:microsoft.com/office/officeart/2005/8/layout/pyramid1"/>
    <dgm:cxn modelId="{51518483-E71C-43D8-9625-5EDE19DD141C}" srcId="{E808E9CC-66FA-4D6A-8E66-638CE9CE043C}" destId="{4E418D96-AB3B-40D6-8251-27AA82C0F7B3}" srcOrd="5" destOrd="0" parTransId="{B0559D9A-0626-4117-BAE2-373FAEF6079B}" sibTransId="{9024036F-8882-4EB6-840E-D1705C419E9E}"/>
    <dgm:cxn modelId="{811F26B5-EF17-4E4C-8BE0-F2F60E32443D}" type="presOf" srcId="{CE83B2D1-E469-4185-9088-C9E4DE37C784}" destId="{C6ED1A7B-4C05-4BB9-BC56-2F3D02039D71}" srcOrd="1" destOrd="0" presId="urn:microsoft.com/office/officeart/2005/8/layout/pyramid1"/>
    <dgm:cxn modelId="{2DF622FA-F9FC-4B3D-887B-09CF255529EE}" type="presOf" srcId="{04AF5467-6140-4924-A801-77F04B5D2772}" destId="{D326CE7D-5497-4711-9558-57169A124067}" srcOrd="1" destOrd="0" presId="urn:microsoft.com/office/officeart/2005/8/layout/pyramid1"/>
    <dgm:cxn modelId="{0C15235D-5334-47BA-B9CC-760B2C4853EF}" type="presOf" srcId="{49B038BC-6384-4553-AC88-98C8810CD394}" destId="{D24C02F7-F768-44A6-B2FC-8214CA752C7D}" srcOrd="1" destOrd="0" presId="urn:microsoft.com/office/officeart/2005/8/layout/pyramid1"/>
    <dgm:cxn modelId="{927DFB37-6A9C-4C08-9664-9737431B7C92}" type="presOf" srcId="{ADE05102-EE3A-4B78-8FBC-6B02C3B197E5}" destId="{0720E791-793F-4C1E-8E13-34F2EC0B9EB0}" srcOrd="1" destOrd="0" presId="urn:microsoft.com/office/officeart/2005/8/layout/pyramid1"/>
    <dgm:cxn modelId="{A0C2E487-16C3-4A90-8A82-F0A483FD395A}" srcId="{E808E9CC-66FA-4D6A-8E66-638CE9CE043C}" destId="{04AF5467-6140-4924-A801-77F04B5D2772}" srcOrd="1" destOrd="0" parTransId="{6ED1A945-B13C-45F9-B571-52C22EF4509C}" sibTransId="{DB8F5F86-8869-4537-A184-4B656A6BA612}"/>
    <dgm:cxn modelId="{DC6B8C99-BD0E-4C76-8FFF-7D983621AB8F}" type="presOf" srcId="{1384D3D5-68C5-45DD-A86A-7E2D7D87B394}" destId="{C537E21A-C087-4BC6-BF12-C256DEA64DBA}" srcOrd="0" destOrd="0" presId="urn:microsoft.com/office/officeart/2005/8/layout/pyramid1"/>
    <dgm:cxn modelId="{8274924C-DD8C-41AB-841E-F25D75A77DA2}" type="presOf" srcId="{4E418D96-AB3B-40D6-8251-27AA82C0F7B3}" destId="{0DCA7093-3578-441E-9357-053EAD7DBB41}" srcOrd="0" destOrd="0" presId="urn:microsoft.com/office/officeart/2005/8/layout/pyramid1"/>
    <dgm:cxn modelId="{28A35482-4508-4444-B1B2-4696141E417B}" srcId="{E808E9CC-66FA-4D6A-8E66-638CE9CE043C}" destId="{49B038BC-6384-4553-AC88-98C8810CD394}" srcOrd="4" destOrd="0" parTransId="{72F37021-7EB7-487E-99F6-35C4E40A87DE}" sibTransId="{C5DFFEBC-80B8-4B8C-84C5-A72A9E0CBB1A}"/>
    <dgm:cxn modelId="{AC021F6B-CAE9-4BC0-A1C4-44D725F93A6A}" type="presOf" srcId="{F073AA6E-7715-4716-B674-52F60C7945B4}" destId="{DD9C7106-F2EE-440C-A54C-C1C5C3948842}" srcOrd="0" destOrd="0" presId="urn:microsoft.com/office/officeart/2005/8/layout/pyramid1"/>
    <dgm:cxn modelId="{239F4C29-EF35-4039-8175-1F62BCBFFF55}" srcId="{E808E9CC-66FA-4D6A-8E66-638CE9CE043C}" destId="{ADE05102-EE3A-4B78-8FBC-6B02C3B197E5}" srcOrd="10" destOrd="0" parTransId="{23BF8BA5-2819-4E8A-9E74-563788D80C13}" sibTransId="{2174EB26-3C6C-4D82-8A2D-2DE4F5550804}"/>
    <dgm:cxn modelId="{7B2350D2-A457-491D-B302-2E770F86A112}" type="presOf" srcId="{4E418D96-AB3B-40D6-8251-27AA82C0F7B3}" destId="{C1726CD4-A983-4740-9A56-F580FA54E8C4}" srcOrd="1" destOrd="0" presId="urn:microsoft.com/office/officeart/2005/8/layout/pyramid1"/>
    <dgm:cxn modelId="{3E3E7101-6424-4B6D-940C-6CBE6094642D}" type="presOf" srcId="{0CB6134D-B5EB-4F2B-B13F-3117F03233E5}" destId="{E9785F1B-1923-40F9-96A6-805661854F0C}" srcOrd="0" destOrd="0" presId="urn:microsoft.com/office/officeart/2005/8/layout/pyramid1"/>
    <dgm:cxn modelId="{03C5E89A-FF0C-4368-B74C-94469E6012E9}" type="presParOf" srcId="{4D81FEE0-9E1F-47CC-AC35-7420FC220D5F}" destId="{46F95D2C-435F-4B7C-ABDC-4B87C599606E}" srcOrd="0" destOrd="0" presId="urn:microsoft.com/office/officeart/2005/8/layout/pyramid1"/>
    <dgm:cxn modelId="{FFBD37A9-FB52-4F90-8513-E0AA0BD8CDAB}" type="presParOf" srcId="{46F95D2C-435F-4B7C-ABDC-4B87C599606E}" destId="{E8A39F52-C8D5-4FD9-B7C0-975304DA8E15}" srcOrd="0" destOrd="0" presId="urn:microsoft.com/office/officeart/2005/8/layout/pyramid1"/>
    <dgm:cxn modelId="{1270C90E-3F9D-4E4D-B133-06CF363FB000}" type="presParOf" srcId="{46F95D2C-435F-4B7C-ABDC-4B87C599606E}" destId="{C6ED1A7B-4C05-4BB9-BC56-2F3D02039D71}" srcOrd="1" destOrd="0" presId="urn:microsoft.com/office/officeart/2005/8/layout/pyramid1"/>
    <dgm:cxn modelId="{D078CED8-9663-4A1D-938F-2242E9FF59C1}" type="presParOf" srcId="{4D81FEE0-9E1F-47CC-AC35-7420FC220D5F}" destId="{B76F0659-B803-4DC4-8D07-4942E7930E29}" srcOrd="1" destOrd="0" presId="urn:microsoft.com/office/officeart/2005/8/layout/pyramid1"/>
    <dgm:cxn modelId="{390E09B2-E1B2-4CE0-BA3A-2E706F98CC21}" type="presParOf" srcId="{B76F0659-B803-4DC4-8D07-4942E7930E29}" destId="{19A6FE44-46CC-47D0-B48E-DD56DFBE9347}" srcOrd="0" destOrd="0" presId="urn:microsoft.com/office/officeart/2005/8/layout/pyramid1"/>
    <dgm:cxn modelId="{038EBF69-1926-4FC1-B012-42BF39A25232}" type="presParOf" srcId="{B76F0659-B803-4DC4-8D07-4942E7930E29}" destId="{D326CE7D-5497-4711-9558-57169A124067}" srcOrd="1" destOrd="0" presId="urn:microsoft.com/office/officeart/2005/8/layout/pyramid1"/>
    <dgm:cxn modelId="{7C4E4E26-5A33-4B33-85E1-FE53F4A6C3BB}" type="presParOf" srcId="{4D81FEE0-9E1F-47CC-AC35-7420FC220D5F}" destId="{3A148372-0B3C-4D71-920E-FC84BE15A4C2}" srcOrd="2" destOrd="0" presId="urn:microsoft.com/office/officeart/2005/8/layout/pyramid1"/>
    <dgm:cxn modelId="{58EFE1FD-94AB-4576-A816-36716C53849E}" type="presParOf" srcId="{3A148372-0B3C-4D71-920E-FC84BE15A4C2}" destId="{7DA9C290-8471-4757-9740-B8107D80D8CE}" srcOrd="0" destOrd="0" presId="urn:microsoft.com/office/officeart/2005/8/layout/pyramid1"/>
    <dgm:cxn modelId="{2D02575A-39E2-4008-9F7D-232052361783}" type="presParOf" srcId="{3A148372-0B3C-4D71-920E-FC84BE15A4C2}" destId="{CCCD48AE-EBD1-4519-90C2-8C01F10115DE}" srcOrd="1" destOrd="0" presId="urn:microsoft.com/office/officeart/2005/8/layout/pyramid1"/>
    <dgm:cxn modelId="{F0DDC345-B45E-4081-8C3F-9DE40FC784E0}" type="presParOf" srcId="{4D81FEE0-9E1F-47CC-AC35-7420FC220D5F}" destId="{B6DC1293-B55A-4D8C-8C55-44C939DFF7A7}" srcOrd="3" destOrd="0" presId="urn:microsoft.com/office/officeart/2005/8/layout/pyramid1"/>
    <dgm:cxn modelId="{989E5951-73D0-4AF0-A6C8-02ABB5EB382C}" type="presParOf" srcId="{B6DC1293-B55A-4D8C-8C55-44C939DFF7A7}" destId="{E4A24497-8ECD-4957-AB48-8AEB295BFFAC}" srcOrd="0" destOrd="0" presId="urn:microsoft.com/office/officeart/2005/8/layout/pyramid1"/>
    <dgm:cxn modelId="{A176CECE-5578-4B6D-85D5-5A3697DF15CC}" type="presParOf" srcId="{B6DC1293-B55A-4D8C-8C55-44C939DFF7A7}" destId="{8CD8B806-BCF9-4A72-BA08-17478005A9E4}" srcOrd="1" destOrd="0" presId="urn:microsoft.com/office/officeart/2005/8/layout/pyramid1"/>
    <dgm:cxn modelId="{92D36098-DC39-4CEB-8CB0-D4AB01A8D309}" type="presParOf" srcId="{4D81FEE0-9E1F-47CC-AC35-7420FC220D5F}" destId="{3C13E3E1-1511-4236-905B-0C85810CB82F}" srcOrd="4" destOrd="0" presId="urn:microsoft.com/office/officeart/2005/8/layout/pyramid1"/>
    <dgm:cxn modelId="{253872AB-AC40-4228-8E38-B8B0D5B977B9}" type="presParOf" srcId="{3C13E3E1-1511-4236-905B-0C85810CB82F}" destId="{7BEBE27C-977D-4D2C-81F8-FAC8DA70B695}" srcOrd="0" destOrd="0" presId="urn:microsoft.com/office/officeart/2005/8/layout/pyramid1"/>
    <dgm:cxn modelId="{C9C9433F-5ABF-482C-8854-665A317EE9FF}" type="presParOf" srcId="{3C13E3E1-1511-4236-905B-0C85810CB82F}" destId="{D24C02F7-F768-44A6-B2FC-8214CA752C7D}" srcOrd="1" destOrd="0" presId="urn:microsoft.com/office/officeart/2005/8/layout/pyramid1"/>
    <dgm:cxn modelId="{CFC0745C-A778-4F5E-ADCF-D0DE59A6CC1C}" type="presParOf" srcId="{4D81FEE0-9E1F-47CC-AC35-7420FC220D5F}" destId="{2B6226B3-6614-44C5-91B2-D4E1E1192944}" srcOrd="5" destOrd="0" presId="urn:microsoft.com/office/officeart/2005/8/layout/pyramid1"/>
    <dgm:cxn modelId="{E0FED88A-A40C-4110-B5D0-C2F292BB52B4}" type="presParOf" srcId="{2B6226B3-6614-44C5-91B2-D4E1E1192944}" destId="{0DCA7093-3578-441E-9357-053EAD7DBB41}" srcOrd="0" destOrd="0" presId="urn:microsoft.com/office/officeart/2005/8/layout/pyramid1"/>
    <dgm:cxn modelId="{1FCAD702-F87E-462F-BDAB-4D294B4DC286}" type="presParOf" srcId="{2B6226B3-6614-44C5-91B2-D4E1E1192944}" destId="{C1726CD4-A983-4740-9A56-F580FA54E8C4}" srcOrd="1" destOrd="0" presId="urn:microsoft.com/office/officeart/2005/8/layout/pyramid1"/>
    <dgm:cxn modelId="{AF132F5B-7810-4027-BC2A-CB459259728F}" type="presParOf" srcId="{4D81FEE0-9E1F-47CC-AC35-7420FC220D5F}" destId="{1085569F-E5B3-47F1-BD88-2793DE3D89A0}" srcOrd="6" destOrd="0" presId="urn:microsoft.com/office/officeart/2005/8/layout/pyramid1"/>
    <dgm:cxn modelId="{4871FC5A-7563-4776-8632-3EDC792446A5}" type="presParOf" srcId="{1085569F-E5B3-47F1-BD88-2793DE3D89A0}" destId="{C537E21A-C087-4BC6-BF12-C256DEA64DBA}" srcOrd="0" destOrd="0" presId="urn:microsoft.com/office/officeart/2005/8/layout/pyramid1"/>
    <dgm:cxn modelId="{7F221F95-3223-4F52-A18E-25C892B8AB52}" type="presParOf" srcId="{1085569F-E5B3-47F1-BD88-2793DE3D89A0}" destId="{C0A1DB4A-2324-491A-A1E2-3F996D18C9CD}" srcOrd="1" destOrd="0" presId="urn:microsoft.com/office/officeart/2005/8/layout/pyramid1"/>
    <dgm:cxn modelId="{47664374-B11F-409C-8467-FB24DCEE4392}" type="presParOf" srcId="{4D81FEE0-9E1F-47CC-AC35-7420FC220D5F}" destId="{E992C46B-885C-4C49-AFF3-1FDE61E1BD74}" srcOrd="7" destOrd="0" presId="urn:microsoft.com/office/officeart/2005/8/layout/pyramid1"/>
    <dgm:cxn modelId="{165CC044-1D4D-4CD7-9AEA-200F2B92EDF4}" type="presParOf" srcId="{E992C46B-885C-4C49-AFF3-1FDE61E1BD74}" destId="{DD9C7106-F2EE-440C-A54C-C1C5C3948842}" srcOrd="0" destOrd="0" presId="urn:microsoft.com/office/officeart/2005/8/layout/pyramid1"/>
    <dgm:cxn modelId="{639F9D75-CBF2-45D3-BAB4-44BD56364508}" type="presParOf" srcId="{E992C46B-885C-4C49-AFF3-1FDE61E1BD74}" destId="{A5D5BD88-2723-4471-A4BD-2A629483F885}" srcOrd="1" destOrd="0" presId="urn:microsoft.com/office/officeart/2005/8/layout/pyramid1"/>
    <dgm:cxn modelId="{F3BFC647-EA11-4B71-89C6-565BF7C6FC95}" type="presParOf" srcId="{4D81FEE0-9E1F-47CC-AC35-7420FC220D5F}" destId="{48152F9B-CBF5-41B9-80E9-AF08A10BC4EC}" srcOrd="8" destOrd="0" presId="urn:microsoft.com/office/officeart/2005/8/layout/pyramid1"/>
    <dgm:cxn modelId="{87A9B5EE-3538-403D-97B4-0952B8F69A22}" type="presParOf" srcId="{48152F9B-CBF5-41B9-80E9-AF08A10BC4EC}" destId="{E9785F1B-1923-40F9-96A6-805661854F0C}" srcOrd="0" destOrd="0" presId="urn:microsoft.com/office/officeart/2005/8/layout/pyramid1"/>
    <dgm:cxn modelId="{76E9DCDA-10E8-41E7-9D8F-7FB255C8DE8D}" type="presParOf" srcId="{48152F9B-CBF5-41B9-80E9-AF08A10BC4EC}" destId="{C311EE85-3EB2-4ADA-8B08-73A87A3F0777}" srcOrd="1" destOrd="0" presId="urn:microsoft.com/office/officeart/2005/8/layout/pyramid1"/>
    <dgm:cxn modelId="{EB81E6FE-A409-4806-B86B-5DE4AE9094EB}" type="presParOf" srcId="{4D81FEE0-9E1F-47CC-AC35-7420FC220D5F}" destId="{1E33AA7A-80F6-4EC4-91CF-FFA20C93E8A4}" srcOrd="9" destOrd="0" presId="urn:microsoft.com/office/officeart/2005/8/layout/pyramid1"/>
    <dgm:cxn modelId="{67B8BC6E-E89D-4FD6-B793-E36F18E7A774}" type="presParOf" srcId="{1E33AA7A-80F6-4EC4-91CF-FFA20C93E8A4}" destId="{F38F1F0F-A22D-4244-A142-3FF7A3690A82}" srcOrd="0" destOrd="0" presId="urn:microsoft.com/office/officeart/2005/8/layout/pyramid1"/>
    <dgm:cxn modelId="{478AA3C5-5043-4768-B63C-AF1044B7AD3C}" type="presParOf" srcId="{1E33AA7A-80F6-4EC4-91CF-FFA20C93E8A4}" destId="{DE3EB53E-E9AB-4126-802B-80F301A9B031}" srcOrd="1" destOrd="0" presId="urn:microsoft.com/office/officeart/2005/8/layout/pyramid1"/>
    <dgm:cxn modelId="{744F2C1E-9631-4128-B083-11CBA93DC9E6}" type="presParOf" srcId="{4D81FEE0-9E1F-47CC-AC35-7420FC220D5F}" destId="{C13D294B-6663-4193-8E9A-8D4D6F04F121}" srcOrd="10" destOrd="0" presId="urn:microsoft.com/office/officeart/2005/8/layout/pyramid1"/>
    <dgm:cxn modelId="{F1DE3AD2-1150-4AAD-8106-7D41E360FD0D}" type="presParOf" srcId="{C13D294B-6663-4193-8E9A-8D4D6F04F121}" destId="{5939CEE6-6840-47D3-BA67-1D192AD55F50}" srcOrd="0" destOrd="0" presId="urn:microsoft.com/office/officeart/2005/8/layout/pyramid1"/>
    <dgm:cxn modelId="{F296B468-8054-43D8-B034-3699DAF4B486}" type="presParOf" srcId="{C13D294B-6663-4193-8E9A-8D4D6F04F121}" destId="{0720E791-793F-4C1E-8E13-34F2EC0B9EB0}"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973CC-117E-42CF-B0D3-ABACB714E25B}">
      <dsp:nvSpPr>
        <dsp:cNvPr id="0" name=""/>
        <dsp:cNvSpPr/>
      </dsp:nvSpPr>
      <dsp:spPr>
        <a:xfrm rot="16200000">
          <a:off x="362686" y="-362686"/>
          <a:ext cx="1849966" cy="2575338"/>
        </a:xfrm>
        <a:prstGeom prst="round1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kern="1200" dirty="0"/>
            <a:t>The more </a:t>
          </a:r>
          <a:r>
            <a:rPr lang="pt-BR" sz="1600" kern="1200" dirty="0" err="1"/>
            <a:t>likely</a:t>
          </a:r>
          <a:r>
            <a:rPr lang="pt-BR" sz="1600" kern="1200" dirty="0"/>
            <a:t> </a:t>
          </a:r>
          <a:r>
            <a:rPr lang="pt-BR" sz="1600" kern="1200" dirty="0" err="1"/>
            <a:t>conflict</a:t>
          </a:r>
          <a:r>
            <a:rPr lang="pt-BR" sz="1600" kern="1200" dirty="0"/>
            <a:t> </a:t>
          </a:r>
          <a:r>
            <a:rPr lang="pt-BR" sz="1600" kern="1200" dirty="0" err="1"/>
            <a:t>will</a:t>
          </a:r>
          <a:r>
            <a:rPr lang="pt-BR" sz="1600" kern="1200" dirty="0"/>
            <a:t> </a:t>
          </a:r>
          <a:r>
            <a:rPr lang="pt-BR" sz="1600" kern="1200" dirty="0" err="1"/>
            <a:t>be</a:t>
          </a:r>
          <a:r>
            <a:rPr lang="pt-BR" sz="1600" kern="1200" dirty="0"/>
            <a:t> </a:t>
          </a:r>
          <a:r>
            <a:rPr lang="pt-BR" sz="1600" kern="1200" dirty="0" err="1"/>
            <a:t>resolved</a:t>
          </a:r>
          <a:r>
            <a:rPr lang="pt-BR" sz="1600" kern="1200" dirty="0"/>
            <a:t> </a:t>
          </a:r>
          <a:r>
            <a:rPr lang="pt-BR" sz="1600" kern="1200" dirty="0" err="1"/>
            <a:t>without</a:t>
          </a:r>
          <a:r>
            <a:rPr lang="pt-BR" sz="1600" kern="1200" dirty="0"/>
            <a:t> </a:t>
          </a:r>
          <a:r>
            <a:rPr lang="pt-BR" sz="1600" kern="1200" dirty="0" err="1"/>
            <a:t>violence</a:t>
          </a:r>
          <a:endParaRPr lang="en-US" sz="1600" kern="1200" dirty="0"/>
        </a:p>
      </dsp:txBody>
      <dsp:txXfrm rot="5400000">
        <a:off x="0" y="0"/>
        <a:ext cx="2575338" cy="1387474"/>
      </dsp:txXfrm>
    </dsp:sp>
    <dsp:sp modelId="{B9297BFB-048F-44E8-891C-922C19BD62E7}">
      <dsp:nvSpPr>
        <dsp:cNvPr id="0" name=""/>
        <dsp:cNvSpPr/>
      </dsp:nvSpPr>
      <dsp:spPr>
        <a:xfrm>
          <a:off x="2575338" y="0"/>
          <a:ext cx="2575338" cy="1849966"/>
        </a:xfrm>
        <a:prstGeom prst="round1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kern="1200" dirty="0"/>
            <a:t>The </a:t>
          </a:r>
          <a:r>
            <a:rPr lang="pt-BR" sz="1600" kern="1200" dirty="0" err="1"/>
            <a:t>less</a:t>
          </a:r>
          <a:r>
            <a:rPr lang="pt-BR" sz="1600" kern="1200" dirty="0"/>
            <a:t> </a:t>
          </a:r>
          <a:r>
            <a:rPr lang="pt-BR" sz="1600" kern="1200" dirty="0" err="1"/>
            <a:t>likely</a:t>
          </a:r>
          <a:r>
            <a:rPr lang="pt-BR" sz="1600" kern="1200" dirty="0"/>
            <a:t> a </a:t>
          </a:r>
          <a:r>
            <a:rPr lang="pt-BR" sz="1600" kern="1200" dirty="0" err="1"/>
            <a:t>state</a:t>
          </a:r>
          <a:r>
            <a:rPr lang="pt-BR" sz="1600" kern="1200" dirty="0"/>
            <a:t> </a:t>
          </a:r>
          <a:r>
            <a:rPr lang="pt-BR" sz="1600" kern="1200" dirty="0" err="1"/>
            <a:t>is</a:t>
          </a:r>
          <a:r>
            <a:rPr lang="pt-BR" sz="1600" kern="1200" dirty="0"/>
            <a:t> </a:t>
          </a:r>
          <a:r>
            <a:rPr lang="pt-BR" sz="1600" kern="1200" dirty="0" err="1"/>
            <a:t>to</a:t>
          </a:r>
          <a:r>
            <a:rPr lang="pt-BR" sz="1600" kern="1200" dirty="0"/>
            <a:t> use </a:t>
          </a:r>
          <a:r>
            <a:rPr lang="pt-BR" sz="1600" kern="1200" dirty="0" err="1"/>
            <a:t>military</a:t>
          </a:r>
          <a:r>
            <a:rPr lang="pt-BR" sz="1600" kern="1200" dirty="0"/>
            <a:t> force </a:t>
          </a:r>
          <a:r>
            <a:rPr lang="pt-BR" sz="1600" kern="1200" dirty="0" err="1"/>
            <a:t>to</a:t>
          </a:r>
          <a:r>
            <a:rPr lang="pt-BR" sz="1600" kern="1200" dirty="0"/>
            <a:t> resolve International disputes</a:t>
          </a:r>
          <a:endParaRPr lang="en-US" sz="1600" kern="1200" dirty="0"/>
        </a:p>
      </dsp:txBody>
      <dsp:txXfrm>
        <a:off x="2575338" y="0"/>
        <a:ext cx="2575338" cy="1387474"/>
      </dsp:txXfrm>
    </dsp:sp>
    <dsp:sp modelId="{3F25E04C-D1EC-4E65-897A-53F494AA0D78}">
      <dsp:nvSpPr>
        <dsp:cNvPr id="0" name=""/>
        <dsp:cNvSpPr/>
      </dsp:nvSpPr>
      <dsp:spPr>
        <a:xfrm rot="10800000">
          <a:off x="0" y="1849966"/>
          <a:ext cx="2575338" cy="1849966"/>
        </a:xfrm>
        <a:prstGeom prst="round1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kern="1200" dirty="0"/>
            <a:t>The </a:t>
          </a:r>
          <a:r>
            <a:rPr lang="pt-BR" sz="1600" kern="1200" dirty="0" err="1"/>
            <a:t>less</a:t>
          </a:r>
          <a:r>
            <a:rPr lang="pt-BR" sz="1600" kern="1200" dirty="0"/>
            <a:t> </a:t>
          </a:r>
          <a:r>
            <a:rPr lang="pt-BR" sz="1600" kern="1200" dirty="0" err="1"/>
            <a:t>likely</a:t>
          </a:r>
          <a:r>
            <a:rPr lang="pt-BR" sz="1600" kern="1200" dirty="0"/>
            <a:t> a </a:t>
          </a:r>
          <a:r>
            <a:rPr lang="pt-BR" sz="1600" kern="1200" dirty="0" err="1"/>
            <a:t>state</a:t>
          </a:r>
          <a:r>
            <a:rPr lang="pt-BR" sz="1600" kern="1200" dirty="0"/>
            <a:t> </a:t>
          </a:r>
          <a:r>
            <a:rPr lang="pt-BR" sz="1600" kern="1200" dirty="0" err="1"/>
            <a:t>is</a:t>
          </a:r>
          <a:r>
            <a:rPr lang="pt-BR" sz="1600" kern="1200" dirty="0"/>
            <a:t> </a:t>
          </a:r>
          <a:r>
            <a:rPr lang="pt-BR" sz="1600" kern="1200" dirty="0" err="1"/>
            <a:t>to</a:t>
          </a:r>
          <a:r>
            <a:rPr lang="pt-BR" sz="1600" kern="1200" dirty="0"/>
            <a:t> use </a:t>
          </a:r>
          <a:r>
            <a:rPr lang="pt-BR" sz="1600" kern="1200" dirty="0" err="1"/>
            <a:t>military</a:t>
          </a:r>
          <a:r>
            <a:rPr lang="pt-BR" sz="1600" kern="1200" dirty="0"/>
            <a:t> force </a:t>
          </a:r>
          <a:r>
            <a:rPr lang="pt-BR" sz="1600" kern="1200" dirty="0" err="1"/>
            <a:t>to</a:t>
          </a:r>
          <a:r>
            <a:rPr lang="pt-BR" sz="1600" kern="1200" dirty="0"/>
            <a:t> resolve International disputes</a:t>
          </a:r>
          <a:endParaRPr lang="en-US" sz="1600" kern="1200" dirty="0"/>
        </a:p>
      </dsp:txBody>
      <dsp:txXfrm rot="10800000">
        <a:off x="0" y="2312458"/>
        <a:ext cx="2575338" cy="1387474"/>
      </dsp:txXfrm>
    </dsp:sp>
    <dsp:sp modelId="{7C428459-3BA8-47F6-AADC-A4E5B66663CB}">
      <dsp:nvSpPr>
        <dsp:cNvPr id="0" name=""/>
        <dsp:cNvSpPr/>
      </dsp:nvSpPr>
      <dsp:spPr>
        <a:xfrm rot="5400000">
          <a:off x="2938025" y="1487280"/>
          <a:ext cx="1849966" cy="2575338"/>
        </a:xfrm>
        <a:prstGeom prst="round1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kern="1200" dirty="0"/>
            <a:t>The more </a:t>
          </a:r>
          <a:r>
            <a:rPr lang="pt-BR" sz="1600" kern="1200" dirty="0" err="1"/>
            <a:t>likely</a:t>
          </a:r>
          <a:r>
            <a:rPr lang="pt-BR" sz="1600" kern="1200" dirty="0"/>
            <a:t> </a:t>
          </a:r>
          <a:r>
            <a:rPr lang="pt-BR" sz="1600" kern="1200" dirty="0" err="1"/>
            <a:t>grievances</a:t>
          </a:r>
          <a:r>
            <a:rPr lang="pt-BR" sz="1600" kern="1200" dirty="0"/>
            <a:t> </a:t>
          </a:r>
          <a:r>
            <a:rPr lang="pt-BR" sz="1600" kern="1200" dirty="0" err="1"/>
            <a:t>will</a:t>
          </a:r>
          <a:r>
            <a:rPr lang="pt-BR" sz="1600" kern="1200" dirty="0"/>
            <a:t> </a:t>
          </a:r>
          <a:r>
            <a:rPr lang="pt-BR" sz="1600" kern="1200" dirty="0" err="1"/>
            <a:t>be</a:t>
          </a:r>
          <a:r>
            <a:rPr lang="pt-BR" sz="1600" kern="1200" dirty="0"/>
            <a:t> </a:t>
          </a:r>
          <a:r>
            <a:rPr lang="pt-BR" sz="1600" kern="1200" dirty="0" err="1"/>
            <a:t>prevented</a:t>
          </a:r>
          <a:r>
            <a:rPr lang="pt-BR" sz="1600" kern="1200" dirty="0"/>
            <a:t> </a:t>
          </a:r>
          <a:r>
            <a:rPr lang="pt-BR" sz="1600" kern="1200" dirty="0" err="1"/>
            <a:t>from</a:t>
          </a:r>
          <a:r>
            <a:rPr lang="pt-BR" sz="1600" kern="1200" dirty="0"/>
            <a:t> </a:t>
          </a:r>
          <a:r>
            <a:rPr lang="pt-BR" sz="1600" kern="1200" dirty="0" err="1"/>
            <a:t>escalating</a:t>
          </a:r>
          <a:r>
            <a:rPr lang="pt-BR" sz="1600" kern="1200" dirty="0"/>
            <a:t> </a:t>
          </a:r>
          <a:r>
            <a:rPr lang="pt-BR" sz="1600" kern="1200" dirty="0" err="1"/>
            <a:t>into</a:t>
          </a:r>
          <a:r>
            <a:rPr lang="pt-BR" sz="1600" kern="1200" dirty="0"/>
            <a:t> </a:t>
          </a:r>
          <a:r>
            <a:rPr lang="pt-BR" sz="1600" kern="1200" dirty="0" err="1"/>
            <a:t>violent</a:t>
          </a:r>
          <a:r>
            <a:rPr lang="pt-BR" sz="1600" kern="1200" dirty="0"/>
            <a:t> </a:t>
          </a:r>
          <a:r>
            <a:rPr lang="pt-BR" sz="1600" kern="1200" dirty="0" err="1"/>
            <a:t>conflict</a:t>
          </a:r>
          <a:endParaRPr lang="en-US" sz="1600" kern="1200" dirty="0"/>
        </a:p>
      </dsp:txBody>
      <dsp:txXfrm rot="-5400000">
        <a:off x="2575339" y="2312458"/>
        <a:ext cx="2575338" cy="1387474"/>
      </dsp:txXfrm>
    </dsp:sp>
    <dsp:sp modelId="{25D837C0-4A13-4EE7-BEDC-84317A1F1D3E}">
      <dsp:nvSpPr>
        <dsp:cNvPr id="0" name=""/>
        <dsp:cNvSpPr/>
      </dsp:nvSpPr>
      <dsp:spPr>
        <a:xfrm>
          <a:off x="1802737" y="1387474"/>
          <a:ext cx="1545203" cy="924983"/>
        </a:xfrm>
        <a:prstGeom prst="roundRect">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a:t>The more </a:t>
          </a:r>
          <a:r>
            <a:rPr lang="pt-BR" sz="1600" kern="1200" dirty="0" err="1"/>
            <a:t>gender</a:t>
          </a:r>
          <a:r>
            <a:rPr lang="pt-BR" sz="1600" kern="1200" dirty="0"/>
            <a:t> </a:t>
          </a:r>
          <a:r>
            <a:rPr lang="pt-BR" sz="1600" kern="1200" dirty="0" err="1"/>
            <a:t>equality</a:t>
          </a:r>
          <a:endParaRPr lang="en-US" sz="1600" kern="1200" dirty="0"/>
        </a:p>
      </dsp:txBody>
      <dsp:txXfrm>
        <a:off x="1847891" y="1432628"/>
        <a:ext cx="1454895" cy="83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973CC-117E-42CF-B0D3-ABACB714E25B}">
      <dsp:nvSpPr>
        <dsp:cNvPr id="0" name=""/>
        <dsp:cNvSpPr/>
      </dsp:nvSpPr>
      <dsp:spPr>
        <a:xfrm rot="16200000">
          <a:off x="362686" y="-362686"/>
          <a:ext cx="1849966" cy="2575338"/>
        </a:xfrm>
        <a:prstGeom prst="round1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a:t>The more </a:t>
          </a:r>
          <a:r>
            <a:rPr lang="pt-BR" sz="1800" kern="1200" dirty="0" err="1"/>
            <a:t>likely</a:t>
          </a:r>
          <a:r>
            <a:rPr lang="pt-BR" sz="1800" kern="1200" dirty="0"/>
            <a:t> a </a:t>
          </a:r>
          <a:r>
            <a:rPr lang="pt-BR" sz="1800" kern="1200" dirty="0" err="1"/>
            <a:t>nation</a:t>
          </a:r>
          <a:r>
            <a:rPr lang="pt-BR" sz="1800" kern="1200" dirty="0"/>
            <a:t> </a:t>
          </a:r>
          <a:r>
            <a:rPr lang="pt-BR" sz="1800" kern="1200" dirty="0" err="1"/>
            <a:t>is</a:t>
          </a:r>
          <a:r>
            <a:rPr lang="pt-BR" sz="1800" kern="1200" dirty="0"/>
            <a:t> </a:t>
          </a:r>
          <a:r>
            <a:rPr lang="pt-BR" sz="1800" kern="1200" dirty="0" err="1"/>
            <a:t>to</a:t>
          </a:r>
          <a:r>
            <a:rPr lang="pt-BR" sz="1800" kern="1200" dirty="0"/>
            <a:t> </a:t>
          </a:r>
          <a:r>
            <a:rPr lang="pt-BR" sz="1800" kern="1200" dirty="0" err="1"/>
            <a:t>be</a:t>
          </a:r>
          <a:r>
            <a:rPr lang="pt-BR" sz="1800" kern="1200" dirty="0"/>
            <a:t> </a:t>
          </a:r>
          <a:r>
            <a:rPr lang="pt-BR" sz="1800" kern="1200" dirty="0" err="1"/>
            <a:t>involved</a:t>
          </a:r>
          <a:r>
            <a:rPr lang="pt-BR" sz="1800" kern="1200" dirty="0"/>
            <a:t> in </a:t>
          </a:r>
          <a:r>
            <a:rPr lang="pt-BR" sz="1800" kern="1200" dirty="0" err="1"/>
            <a:t>inter</a:t>
          </a:r>
          <a:r>
            <a:rPr lang="pt-BR" sz="1800" kern="1200" dirty="0"/>
            <a:t> and </a:t>
          </a:r>
          <a:r>
            <a:rPr lang="pt-BR" sz="1800" kern="1200" dirty="0" err="1"/>
            <a:t>intra-state</a:t>
          </a:r>
          <a:r>
            <a:rPr lang="pt-BR" sz="1800" kern="1200" dirty="0"/>
            <a:t> </a:t>
          </a:r>
          <a:r>
            <a:rPr lang="pt-BR" sz="1800" kern="1200" dirty="0" err="1"/>
            <a:t>conflict</a:t>
          </a:r>
          <a:endParaRPr lang="en-US" sz="1800" kern="1200" dirty="0"/>
        </a:p>
      </dsp:txBody>
      <dsp:txXfrm rot="5400000">
        <a:off x="0" y="0"/>
        <a:ext cx="2575338" cy="1387474"/>
      </dsp:txXfrm>
    </dsp:sp>
    <dsp:sp modelId="{B9297BFB-048F-44E8-891C-922C19BD62E7}">
      <dsp:nvSpPr>
        <dsp:cNvPr id="0" name=""/>
        <dsp:cNvSpPr/>
      </dsp:nvSpPr>
      <dsp:spPr>
        <a:xfrm>
          <a:off x="2575338" y="0"/>
          <a:ext cx="2575338" cy="1849966"/>
        </a:xfrm>
        <a:prstGeom prst="round1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a:t>The more </a:t>
          </a:r>
          <a:r>
            <a:rPr lang="pt-BR" sz="1800" kern="1200" dirty="0" err="1"/>
            <a:t>likely</a:t>
          </a:r>
          <a:r>
            <a:rPr lang="pt-BR" sz="1800" kern="1200" dirty="0"/>
            <a:t> a </a:t>
          </a:r>
          <a:r>
            <a:rPr lang="pt-BR" sz="1800" kern="1200" dirty="0" err="1"/>
            <a:t>nation</a:t>
          </a:r>
          <a:r>
            <a:rPr lang="pt-BR" sz="1800" kern="1200" dirty="0"/>
            <a:t> </a:t>
          </a:r>
          <a:r>
            <a:rPr lang="pt-BR" sz="1800" kern="1200" dirty="0" err="1"/>
            <a:t>is</a:t>
          </a:r>
          <a:r>
            <a:rPr lang="pt-BR" sz="1800" kern="1200" dirty="0"/>
            <a:t> </a:t>
          </a:r>
          <a:r>
            <a:rPr lang="pt-BR" sz="1800" kern="1200" dirty="0" err="1"/>
            <a:t>to</a:t>
          </a:r>
          <a:r>
            <a:rPr lang="pt-BR" sz="1800" kern="1200" dirty="0"/>
            <a:t> use </a:t>
          </a:r>
          <a:r>
            <a:rPr lang="pt-BR" sz="1800" kern="1200" dirty="0" err="1"/>
            <a:t>violence</a:t>
          </a:r>
          <a:r>
            <a:rPr lang="pt-BR" sz="1800" kern="1200" dirty="0"/>
            <a:t> as a </a:t>
          </a:r>
          <a:r>
            <a:rPr lang="pt-BR" sz="1800" kern="1200" dirty="0" err="1"/>
            <a:t>first</a:t>
          </a:r>
          <a:r>
            <a:rPr lang="pt-BR" sz="1800" kern="1200" dirty="0"/>
            <a:t> response in a </a:t>
          </a:r>
          <a:r>
            <a:rPr lang="pt-BR" sz="1800" kern="1200" dirty="0" err="1"/>
            <a:t>conflict</a:t>
          </a:r>
          <a:r>
            <a:rPr lang="pt-BR" sz="1800" kern="1200" dirty="0"/>
            <a:t> setting</a:t>
          </a:r>
          <a:endParaRPr lang="en-US" sz="1800" kern="1200" dirty="0"/>
        </a:p>
      </dsp:txBody>
      <dsp:txXfrm>
        <a:off x="2575338" y="0"/>
        <a:ext cx="2575338" cy="1387474"/>
      </dsp:txXfrm>
    </dsp:sp>
    <dsp:sp modelId="{3F25E04C-D1EC-4E65-897A-53F494AA0D78}">
      <dsp:nvSpPr>
        <dsp:cNvPr id="0" name=""/>
        <dsp:cNvSpPr/>
      </dsp:nvSpPr>
      <dsp:spPr>
        <a:xfrm rot="10800000">
          <a:off x="0" y="1849966"/>
          <a:ext cx="2575338" cy="1849966"/>
        </a:xfrm>
        <a:prstGeom prst="round1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a:t>The more </a:t>
          </a:r>
          <a:r>
            <a:rPr lang="pt-BR" sz="1800" kern="1200" dirty="0" err="1"/>
            <a:t>likely</a:t>
          </a:r>
          <a:r>
            <a:rPr lang="pt-BR" sz="1800" kern="1200" dirty="0"/>
            <a:t> </a:t>
          </a:r>
          <a:r>
            <a:rPr lang="pt-BR" sz="1800" kern="1200" dirty="0" err="1"/>
            <a:t>that</a:t>
          </a:r>
          <a:r>
            <a:rPr lang="pt-BR" sz="1800" kern="1200" dirty="0"/>
            <a:t> </a:t>
          </a:r>
          <a:r>
            <a:rPr lang="pt-BR" sz="1800" kern="1200" dirty="0" err="1"/>
            <a:t>violence</a:t>
          </a:r>
          <a:r>
            <a:rPr lang="pt-BR" sz="1800" kern="1200" dirty="0"/>
            <a:t> </a:t>
          </a:r>
          <a:r>
            <a:rPr lang="pt-BR" sz="1800" kern="1200" dirty="0" err="1"/>
            <a:t>during</a:t>
          </a:r>
          <a:r>
            <a:rPr lang="pt-BR" sz="1800" kern="1200" dirty="0"/>
            <a:t> </a:t>
          </a:r>
          <a:r>
            <a:rPr lang="pt-BR" sz="1800" kern="1200" dirty="0" err="1"/>
            <a:t>the</a:t>
          </a:r>
          <a:r>
            <a:rPr lang="pt-BR" sz="1800" kern="1200" dirty="0"/>
            <a:t> </a:t>
          </a:r>
          <a:r>
            <a:rPr lang="pt-BR" sz="1800" kern="1200" dirty="0" err="1"/>
            <a:t>conflict</a:t>
          </a:r>
          <a:r>
            <a:rPr lang="pt-BR" sz="1800" kern="1200" dirty="0"/>
            <a:t> </a:t>
          </a:r>
          <a:r>
            <a:rPr lang="pt-BR" sz="1800" kern="1200" dirty="0" err="1"/>
            <a:t>will</a:t>
          </a:r>
          <a:r>
            <a:rPr lang="pt-BR" sz="1800" kern="1200" dirty="0"/>
            <a:t> </a:t>
          </a:r>
          <a:r>
            <a:rPr lang="pt-BR" sz="1800" kern="1200" dirty="0" err="1"/>
            <a:t>be</a:t>
          </a:r>
          <a:r>
            <a:rPr lang="pt-BR" sz="1800" kern="1200" dirty="0"/>
            <a:t> more </a:t>
          </a:r>
          <a:r>
            <a:rPr lang="pt-BR" sz="1800" kern="1200" dirty="0" err="1"/>
            <a:t>severe</a:t>
          </a:r>
          <a:endParaRPr lang="en-US" sz="1800" kern="1200" dirty="0"/>
        </a:p>
      </dsp:txBody>
      <dsp:txXfrm rot="10800000">
        <a:off x="0" y="2312458"/>
        <a:ext cx="2575338" cy="1387474"/>
      </dsp:txXfrm>
    </dsp:sp>
    <dsp:sp modelId="{7C428459-3BA8-47F6-AADC-A4E5B66663CB}">
      <dsp:nvSpPr>
        <dsp:cNvPr id="0" name=""/>
        <dsp:cNvSpPr/>
      </dsp:nvSpPr>
      <dsp:spPr>
        <a:xfrm rot="5400000">
          <a:off x="2938025" y="1487280"/>
          <a:ext cx="1849966" cy="2575338"/>
        </a:xfrm>
        <a:prstGeom prst="round1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a:t>The more </a:t>
          </a:r>
          <a:r>
            <a:rPr lang="pt-BR" sz="1800" kern="1200" dirty="0" err="1"/>
            <a:t>likely</a:t>
          </a:r>
          <a:r>
            <a:rPr lang="pt-BR" sz="1800" kern="1200" dirty="0"/>
            <a:t> post </a:t>
          </a:r>
          <a:r>
            <a:rPr lang="pt-BR" sz="1800" kern="1200" dirty="0" err="1"/>
            <a:t>conflict</a:t>
          </a:r>
          <a:r>
            <a:rPr lang="pt-BR" sz="1800" kern="1200" dirty="0"/>
            <a:t> Peace </a:t>
          </a:r>
          <a:r>
            <a:rPr lang="pt-BR" sz="1800" kern="1200" dirty="0" err="1"/>
            <a:t>will</a:t>
          </a:r>
          <a:r>
            <a:rPr lang="pt-BR" sz="1800" kern="1200" dirty="0"/>
            <a:t> </a:t>
          </a:r>
          <a:r>
            <a:rPr lang="pt-BR" sz="1800" kern="1200" dirty="0" err="1"/>
            <a:t>be</a:t>
          </a:r>
          <a:r>
            <a:rPr lang="pt-BR" sz="1800" kern="1200" dirty="0"/>
            <a:t> more </a:t>
          </a:r>
          <a:r>
            <a:rPr lang="pt-BR" sz="1800" kern="1200" dirty="0" err="1"/>
            <a:t>fragile</a:t>
          </a:r>
          <a:endParaRPr lang="en-US" sz="1800" kern="1200" dirty="0"/>
        </a:p>
      </dsp:txBody>
      <dsp:txXfrm rot="-5400000">
        <a:off x="2575339" y="2312458"/>
        <a:ext cx="2575338" cy="1387474"/>
      </dsp:txXfrm>
    </dsp:sp>
    <dsp:sp modelId="{25D837C0-4A13-4EE7-BEDC-84317A1F1D3E}">
      <dsp:nvSpPr>
        <dsp:cNvPr id="0" name=""/>
        <dsp:cNvSpPr/>
      </dsp:nvSpPr>
      <dsp:spPr>
        <a:xfrm>
          <a:off x="1802737" y="1387474"/>
          <a:ext cx="1545203" cy="924983"/>
        </a:xfrm>
        <a:prstGeom prst="roundRect">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a:t>The </a:t>
          </a:r>
          <a:r>
            <a:rPr lang="pt-BR" sz="1800" kern="1200" dirty="0" err="1"/>
            <a:t>larger</a:t>
          </a:r>
          <a:r>
            <a:rPr lang="pt-BR" sz="1800" kern="1200" dirty="0"/>
            <a:t> </a:t>
          </a:r>
          <a:r>
            <a:rPr lang="pt-BR" sz="1800" kern="1200" dirty="0" err="1"/>
            <a:t>the</a:t>
          </a:r>
          <a:r>
            <a:rPr lang="pt-BR" sz="1800" kern="1200" dirty="0"/>
            <a:t> </a:t>
          </a:r>
          <a:r>
            <a:rPr lang="pt-BR" sz="1800" kern="1200" dirty="0" err="1"/>
            <a:t>gender</a:t>
          </a:r>
          <a:r>
            <a:rPr lang="pt-BR" sz="1800" kern="1200" dirty="0"/>
            <a:t> gap</a:t>
          </a:r>
          <a:endParaRPr lang="en-US" sz="1800" kern="1200" dirty="0"/>
        </a:p>
      </dsp:txBody>
      <dsp:txXfrm>
        <a:off x="1847891" y="1432628"/>
        <a:ext cx="1454895" cy="834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39F52-C8D5-4FD9-B7C0-975304DA8E15}">
      <dsp:nvSpPr>
        <dsp:cNvPr id="0" name=""/>
        <dsp:cNvSpPr/>
      </dsp:nvSpPr>
      <dsp:spPr>
        <a:xfrm>
          <a:off x="2573852" y="0"/>
          <a:ext cx="890550" cy="589167"/>
        </a:xfrm>
        <a:prstGeom prst="trapezoid">
          <a:avLst>
            <a:gd name="adj" fmla="val 7557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2573852" y="0"/>
        <a:ext cx="890550" cy="589167"/>
      </dsp:txXfrm>
    </dsp:sp>
    <dsp:sp modelId="{19A6FE44-46CC-47D0-B48E-DD56DFBE9347}">
      <dsp:nvSpPr>
        <dsp:cNvPr id="0" name=""/>
        <dsp:cNvSpPr/>
      </dsp:nvSpPr>
      <dsp:spPr>
        <a:xfrm flipV="1">
          <a:off x="2506442" y="589167"/>
          <a:ext cx="1052675" cy="107258"/>
        </a:xfrm>
        <a:prstGeom prst="trapezoid">
          <a:avLst>
            <a:gd name="adj" fmla="val 75577"/>
          </a:avLst>
        </a:prstGeom>
        <a:solidFill>
          <a:srgbClr val="F2F2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2690660" y="589167"/>
        <a:ext cx="684239" cy="107258"/>
      </dsp:txXfrm>
    </dsp:sp>
    <dsp:sp modelId="{7DA9C290-8471-4757-9740-B8107D80D8CE}">
      <dsp:nvSpPr>
        <dsp:cNvPr id="0" name=""/>
        <dsp:cNvSpPr/>
      </dsp:nvSpPr>
      <dsp:spPr>
        <a:xfrm>
          <a:off x="2061166" y="696425"/>
          <a:ext cx="1943226" cy="589167"/>
        </a:xfrm>
        <a:prstGeom prst="trapezoid">
          <a:avLst>
            <a:gd name="adj" fmla="val 7557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2401231" y="696425"/>
        <a:ext cx="1263097" cy="589167"/>
      </dsp:txXfrm>
    </dsp:sp>
    <dsp:sp modelId="{E4A24497-8ECD-4957-AB48-8AEB295BFFAC}">
      <dsp:nvSpPr>
        <dsp:cNvPr id="0" name=""/>
        <dsp:cNvSpPr/>
      </dsp:nvSpPr>
      <dsp:spPr>
        <a:xfrm flipV="1">
          <a:off x="1980571" y="1285593"/>
          <a:ext cx="2104416" cy="106639"/>
        </a:xfrm>
        <a:prstGeom prst="trapezoid">
          <a:avLst>
            <a:gd name="adj" fmla="val 75577"/>
          </a:avLst>
        </a:prstGeom>
        <a:solidFill>
          <a:srgbClr val="F2F2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2348844" y="1285593"/>
        <a:ext cx="1367870" cy="106639"/>
      </dsp:txXfrm>
    </dsp:sp>
    <dsp:sp modelId="{7BEBE27C-977D-4D2C-81F8-FAC8DA70B695}">
      <dsp:nvSpPr>
        <dsp:cNvPr id="0" name=""/>
        <dsp:cNvSpPr/>
      </dsp:nvSpPr>
      <dsp:spPr>
        <a:xfrm>
          <a:off x="1535296" y="1392233"/>
          <a:ext cx="2994967" cy="589167"/>
        </a:xfrm>
        <a:prstGeom prst="trapezoid">
          <a:avLst>
            <a:gd name="adj" fmla="val 7557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2059415" y="1392233"/>
        <a:ext cx="1946728" cy="589167"/>
      </dsp:txXfrm>
    </dsp:sp>
    <dsp:sp modelId="{0DCA7093-3578-441E-9357-053EAD7DBB41}">
      <dsp:nvSpPr>
        <dsp:cNvPr id="0" name=""/>
        <dsp:cNvSpPr/>
      </dsp:nvSpPr>
      <dsp:spPr>
        <a:xfrm>
          <a:off x="1467436" y="1981400"/>
          <a:ext cx="3130687" cy="89789"/>
        </a:xfrm>
        <a:prstGeom prst="trapezoid">
          <a:avLst>
            <a:gd name="adj" fmla="val 75577"/>
          </a:avLst>
        </a:prstGeom>
        <a:solidFill>
          <a:srgbClr val="F2F2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2015306" y="1981400"/>
        <a:ext cx="2034946" cy="89789"/>
      </dsp:txXfrm>
    </dsp:sp>
    <dsp:sp modelId="{C537E21A-C087-4BC6-BF12-C256DEA64DBA}">
      <dsp:nvSpPr>
        <dsp:cNvPr id="0" name=""/>
        <dsp:cNvSpPr/>
      </dsp:nvSpPr>
      <dsp:spPr>
        <a:xfrm>
          <a:off x="1022160" y="2071190"/>
          <a:ext cx="4021238" cy="589167"/>
        </a:xfrm>
        <a:prstGeom prst="trapezoid">
          <a:avLst>
            <a:gd name="adj" fmla="val 75577"/>
          </a:avLst>
        </a:prstGeom>
        <a:solidFill>
          <a:srgbClr val="F34A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1725877" y="2071190"/>
        <a:ext cx="2613804" cy="589167"/>
      </dsp:txXfrm>
    </dsp:sp>
    <dsp:sp modelId="{DD9C7106-F2EE-440C-A54C-C1C5C3948842}">
      <dsp:nvSpPr>
        <dsp:cNvPr id="0" name=""/>
        <dsp:cNvSpPr/>
      </dsp:nvSpPr>
      <dsp:spPr>
        <a:xfrm>
          <a:off x="951963" y="2660357"/>
          <a:ext cx="4161633" cy="92882"/>
        </a:xfrm>
        <a:prstGeom prst="trapezoid">
          <a:avLst>
            <a:gd name="adj" fmla="val 75577"/>
          </a:avLst>
        </a:prstGeom>
        <a:solidFill>
          <a:srgbClr val="F2F2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680249" y="2660357"/>
        <a:ext cx="2705061" cy="92882"/>
      </dsp:txXfrm>
    </dsp:sp>
    <dsp:sp modelId="{E9785F1B-1923-40F9-96A6-805661854F0C}">
      <dsp:nvSpPr>
        <dsp:cNvPr id="0" name=""/>
        <dsp:cNvSpPr/>
      </dsp:nvSpPr>
      <dsp:spPr>
        <a:xfrm>
          <a:off x="425953" y="2752827"/>
          <a:ext cx="5052184" cy="589167"/>
        </a:xfrm>
        <a:prstGeom prst="trapezoid">
          <a:avLst>
            <a:gd name="adj" fmla="val 7557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1310086" y="2752827"/>
        <a:ext cx="3283919" cy="589167"/>
      </dsp:txXfrm>
    </dsp:sp>
    <dsp:sp modelId="{F38F1F0F-A22D-4244-A142-3FF7A3690A82}">
      <dsp:nvSpPr>
        <dsp:cNvPr id="0" name=""/>
        <dsp:cNvSpPr/>
      </dsp:nvSpPr>
      <dsp:spPr>
        <a:xfrm>
          <a:off x="445275" y="3342408"/>
          <a:ext cx="5175009" cy="81258"/>
        </a:xfrm>
        <a:prstGeom prst="trapezoid">
          <a:avLst>
            <a:gd name="adj" fmla="val 75577"/>
          </a:avLst>
        </a:prstGeom>
        <a:solidFill>
          <a:srgbClr val="F2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350902" y="3342408"/>
        <a:ext cx="3363755" cy="81258"/>
      </dsp:txXfrm>
    </dsp:sp>
    <dsp:sp modelId="{5939CEE6-6840-47D3-BA67-1D192AD55F50}">
      <dsp:nvSpPr>
        <dsp:cNvPr id="0" name=""/>
        <dsp:cNvSpPr/>
      </dsp:nvSpPr>
      <dsp:spPr>
        <a:xfrm>
          <a:off x="0" y="3423666"/>
          <a:ext cx="6065559" cy="589167"/>
        </a:xfrm>
        <a:prstGeom prst="trapezoid">
          <a:avLst>
            <a:gd name="adj" fmla="val 75577"/>
          </a:avLst>
        </a:prstGeom>
        <a:solidFill>
          <a:srgbClr val="5A17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1061473" y="3423666"/>
        <a:ext cx="3942614" cy="58916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A72F3-6A4A-4444-A47E-78BC104315CD}" type="datetimeFigureOut">
              <a:rPr lang="en-US" smtClean="0"/>
              <a:t>5/22/2018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2E51E-4B96-5643-A191-74C20EB9F0C0}" type="slidenum">
              <a:rPr lang="en-US" smtClean="0"/>
              <a:t>‹nº›</a:t>
            </a:fld>
            <a:endParaRPr lang="en-US"/>
          </a:p>
        </p:txBody>
      </p:sp>
    </p:spTree>
    <p:extLst>
      <p:ext uri="{BB962C8B-B14F-4D97-AF65-F5344CB8AC3E}">
        <p14:creationId xmlns:p14="http://schemas.microsoft.com/office/powerpoint/2010/main" val="213205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2E51E-4B96-5643-A191-74C20EB9F0C0}" type="slidenum">
              <a:rPr lang="en-US" smtClean="0"/>
              <a:t>4</a:t>
            </a:fld>
            <a:endParaRPr lang="en-US"/>
          </a:p>
        </p:txBody>
      </p:sp>
    </p:spTree>
    <p:extLst>
      <p:ext uri="{BB962C8B-B14F-4D97-AF65-F5344CB8AC3E}">
        <p14:creationId xmlns:p14="http://schemas.microsoft.com/office/powerpoint/2010/main" val="1987314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2E51E-4B96-5643-A191-74C20EB9F0C0}" type="slidenum">
              <a:rPr lang="en-US" smtClean="0"/>
              <a:t>15</a:t>
            </a:fld>
            <a:endParaRPr lang="en-US"/>
          </a:p>
        </p:txBody>
      </p:sp>
    </p:spTree>
    <p:extLst>
      <p:ext uri="{BB962C8B-B14F-4D97-AF65-F5344CB8AC3E}">
        <p14:creationId xmlns:p14="http://schemas.microsoft.com/office/powerpoint/2010/main" val="41544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2E51E-4B96-5643-A191-74C20EB9F0C0}" type="slidenum">
              <a:rPr lang="en-US" smtClean="0"/>
              <a:t>16</a:t>
            </a:fld>
            <a:endParaRPr lang="en-US"/>
          </a:p>
        </p:txBody>
      </p:sp>
    </p:spTree>
    <p:extLst>
      <p:ext uri="{BB962C8B-B14F-4D97-AF65-F5344CB8AC3E}">
        <p14:creationId xmlns:p14="http://schemas.microsoft.com/office/powerpoint/2010/main" val="3879124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2E51E-4B96-5643-A191-74C20EB9F0C0}" type="slidenum">
              <a:rPr lang="en-US" smtClean="0"/>
              <a:t>17</a:t>
            </a:fld>
            <a:endParaRPr lang="en-US"/>
          </a:p>
        </p:txBody>
      </p:sp>
    </p:spTree>
    <p:extLst>
      <p:ext uri="{BB962C8B-B14F-4D97-AF65-F5344CB8AC3E}">
        <p14:creationId xmlns:p14="http://schemas.microsoft.com/office/powerpoint/2010/main" val="40495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2E51E-4B96-5643-A191-74C20EB9F0C0}" type="slidenum">
              <a:rPr lang="en-US" smtClean="0"/>
              <a:t>18</a:t>
            </a:fld>
            <a:endParaRPr lang="en-US"/>
          </a:p>
        </p:txBody>
      </p:sp>
    </p:spTree>
    <p:extLst>
      <p:ext uri="{BB962C8B-B14F-4D97-AF65-F5344CB8AC3E}">
        <p14:creationId xmlns:p14="http://schemas.microsoft.com/office/powerpoint/2010/main" val="61868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52E51E-4B96-5643-A191-74C20EB9F0C0}" type="slidenum">
              <a:rPr lang="en-US" smtClean="0"/>
              <a:t>21</a:t>
            </a:fld>
            <a:endParaRPr lang="en-US" dirty="0"/>
          </a:p>
        </p:txBody>
      </p:sp>
    </p:spTree>
    <p:extLst>
      <p:ext uri="{BB962C8B-B14F-4D97-AF65-F5344CB8AC3E}">
        <p14:creationId xmlns:p14="http://schemas.microsoft.com/office/powerpoint/2010/main" val="18322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52E51E-4B96-5643-A191-74C20EB9F0C0}" type="slidenum">
              <a:rPr lang="en-US" smtClean="0"/>
              <a:t>22</a:t>
            </a:fld>
            <a:endParaRPr lang="en-US" dirty="0"/>
          </a:p>
        </p:txBody>
      </p:sp>
    </p:spTree>
    <p:extLst>
      <p:ext uri="{BB962C8B-B14F-4D97-AF65-F5344CB8AC3E}">
        <p14:creationId xmlns:p14="http://schemas.microsoft.com/office/powerpoint/2010/main" val="382151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52E51E-4B96-5643-A191-74C20EB9F0C0}" type="slidenum">
              <a:rPr lang="en-US" smtClean="0"/>
              <a:t>23</a:t>
            </a:fld>
            <a:endParaRPr lang="en-US" dirty="0"/>
          </a:p>
        </p:txBody>
      </p:sp>
    </p:spTree>
    <p:extLst>
      <p:ext uri="{BB962C8B-B14F-4D97-AF65-F5344CB8AC3E}">
        <p14:creationId xmlns:p14="http://schemas.microsoft.com/office/powerpoint/2010/main" val="402713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52E51E-4B96-5643-A191-74C20EB9F0C0}" type="slidenum">
              <a:rPr lang="en-US" smtClean="0"/>
              <a:t>5</a:t>
            </a:fld>
            <a:endParaRPr lang="en-US" dirty="0"/>
          </a:p>
        </p:txBody>
      </p:sp>
    </p:spTree>
    <p:extLst>
      <p:ext uri="{BB962C8B-B14F-4D97-AF65-F5344CB8AC3E}">
        <p14:creationId xmlns:p14="http://schemas.microsoft.com/office/powerpoint/2010/main" val="268432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52E51E-4B96-5643-A191-74C20EB9F0C0}" type="slidenum">
              <a:rPr lang="en-US" smtClean="0"/>
              <a:t>6</a:t>
            </a:fld>
            <a:endParaRPr lang="en-US" dirty="0"/>
          </a:p>
        </p:txBody>
      </p:sp>
    </p:spTree>
    <p:extLst>
      <p:ext uri="{BB962C8B-B14F-4D97-AF65-F5344CB8AC3E}">
        <p14:creationId xmlns:p14="http://schemas.microsoft.com/office/powerpoint/2010/main" val="91949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CO" baseline="0" dirty="0"/>
          </a:p>
          <a:p>
            <a:pPr marL="0" indent="0">
              <a:buFont typeface="Arial" panose="020B0604020202020204" pitchFamily="34" charset="0"/>
              <a:buNone/>
            </a:pPr>
            <a:endParaRPr lang="es-CO" b="0" baseline="0" dirty="0"/>
          </a:p>
        </p:txBody>
      </p:sp>
      <p:sp>
        <p:nvSpPr>
          <p:cNvPr id="4" name="Slide Number Placeholder 3"/>
          <p:cNvSpPr>
            <a:spLocks noGrp="1"/>
          </p:cNvSpPr>
          <p:nvPr>
            <p:ph type="sldNum" sz="quarter" idx="10"/>
          </p:nvPr>
        </p:nvSpPr>
        <p:spPr/>
        <p:txBody>
          <a:bodyPr/>
          <a:lstStyle/>
          <a:p>
            <a:fld id="{B77D3CAA-714F-4D26-8ED6-CEC7C869C90E}" type="slidenum">
              <a:rPr lang="es-PA" smtClean="0"/>
              <a:t>7</a:t>
            </a:fld>
            <a:endParaRPr lang="es-PA" dirty="0"/>
          </a:p>
        </p:txBody>
      </p:sp>
    </p:spTree>
    <p:extLst>
      <p:ext uri="{BB962C8B-B14F-4D97-AF65-F5344CB8AC3E}">
        <p14:creationId xmlns:p14="http://schemas.microsoft.com/office/powerpoint/2010/main" val="217932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CO" baseline="0" dirty="0"/>
          </a:p>
          <a:p>
            <a:pPr marL="0" indent="0">
              <a:buFont typeface="Arial" panose="020B0604020202020204" pitchFamily="34" charset="0"/>
              <a:buNone/>
            </a:pPr>
            <a:endParaRPr lang="es-CO" b="0" baseline="0" dirty="0"/>
          </a:p>
        </p:txBody>
      </p:sp>
      <p:sp>
        <p:nvSpPr>
          <p:cNvPr id="4" name="Slide Number Placeholder 3"/>
          <p:cNvSpPr>
            <a:spLocks noGrp="1"/>
          </p:cNvSpPr>
          <p:nvPr>
            <p:ph type="sldNum" sz="quarter" idx="10"/>
          </p:nvPr>
        </p:nvSpPr>
        <p:spPr/>
        <p:txBody>
          <a:bodyPr/>
          <a:lstStyle/>
          <a:p>
            <a:fld id="{B77D3CAA-714F-4D26-8ED6-CEC7C869C90E}" type="slidenum">
              <a:rPr lang="es-PA" smtClean="0"/>
              <a:t>8</a:t>
            </a:fld>
            <a:endParaRPr lang="es-PA" dirty="0"/>
          </a:p>
        </p:txBody>
      </p:sp>
    </p:spTree>
    <p:extLst>
      <p:ext uri="{BB962C8B-B14F-4D97-AF65-F5344CB8AC3E}">
        <p14:creationId xmlns:p14="http://schemas.microsoft.com/office/powerpoint/2010/main" val="13655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CO" baseline="0" dirty="0"/>
          </a:p>
          <a:p>
            <a:pPr marL="0" indent="0">
              <a:buFont typeface="Arial" panose="020B0604020202020204" pitchFamily="34" charset="0"/>
              <a:buNone/>
            </a:pPr>
            <a:endParaRPr lang="es-CO" b="0" baseline="0" dirty="0"/>
          </a:p>
        </p:txBody>
      </p:sp>
      <p:sp>
        <p:nvSpPr>
          <p:cNvPr id="4" name="Slide Number Placeholder 3"/>
          <p:cNvSpPr>
            <a:spLocks noGrp="1"/>
          </p:cNvSpPr>
          <p:nvPr>
            <p:ph type="sldNum" sz="quarter" idx="10"/>
          </p:nvPr>
        </p:nvSpPr>
        <p:spPr/>
        <p:txBody>
          <a:bodyPr/>
          <a:lstStyle/>
          <a:p>
            <a:fld id="{B77D3CAA-714F-4D26-8ED6-CEC7C869C90E}" type="slidenum">
              <a:rPr lang="es-PA" smtClean="0"/>
              <a:t>9</a:t>
            </a:fld>
            <a:endParaRPr lang="es-PA" dirty="0"/>
          </a:p>
        </p:txBody>
      </p:sp>
    </p:spTree>
    <p:extLst>
      <p:ext uri="{BB962C8B-B14F-4D97-AF65-F5344CB8AC3E}">
        <p14:creationId xmlns:p14="http://schemas.microsoft.com/office/powerpoint/2010/main" val="334405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CO" baseline="0" dirty="0"/>
          </a:p>
          <a:p>
            <a:pPr marL="0" indent="0">
              <a:buFont typeface="Arial" panose="020B0604020202020204" pitchFamily="34" charset="0"/>
              <a:buNone/>
            </a:pPr>
            <a:endParaRPr lang="es-CO" b="0" baseline="0" dirty="0"/>
          </a:p>
        </p:txBody>
      </p:sp>
      <p:sp>
        <p:nvSpPr>
          <p:cNvPr id="4" name="Slide Number Placeholder 3"/>
          <p:cNvSpPr>
            <a:spLocks noGrp="1"/>
          </p:cNvSpPr>
          <p:nvPr>
            <p:ph type="sldNum" sz="quarter" idx="10"/>
          </p:nvPr>
        </p:nvSpPr>
        <p:spPr/>
        <p:txBody>
          <a:bodyPr/>
          <a:lstStyle/>
          <a:p>
            <a:fld id="{B77D3CAA-714F-4D26-8ED6-CEC7C869C90E}" type="slidenum">
              <a:rPr lang="es-PA" smtClean="0"/>
              <a:t>10</a:t>
            </a:fld>
            <a:endParaRPr lang="es-PA" dirty="0"/>
          </a:p>
        </p:txBody>
      </p:sp>
    </p:spTree>
    <p:extLst>
      <p:ext uri="{BB962C8B-B14F-4D97-AF65-F5344CB8AC3E}">
        <p14:creationId xmlns:p14="http://schemas.microsoft.com/office/powerpoint/2010/main" val="268866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2E51E-4B96-5643-A191-74C20EB9F0C0}" type="slidenum">
              <a:rPr lang="en-US" smtClean="0"/>
              <a:t>13</a:t>
            </a:fld>
            <a:endParaRPr lang="en-US"/>
          </a:p>
        </p:txBody>
      </p:sp>
    </p:spTree>
    <p:extLst>
      <p:ext uri="{BB962C8B-B14F-4D97-AF65-F5344CB8AC3E}">
        <p14:creationId xmlns:p14="http://schemas.microsoft.com/office/powerpoint/2010/main" val="118819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2E51E-4B96-5643-A191-74C20EB9F0C0}" type="slidenum">
              <a:rPr lang="en-US" smtClean="0"/>
              <a:t>14</a:t>
            </a:fld>
            <a:endParaRPr lang="en-US"/>
          </a:p>
        </p:txBody>
      </p:sp>
    </p:spTree>
    <p:extLst>
      <p:ext uri="{BB962C8B-B14F-4D97-AF65-F5344CB8AC3E}">
        <p14:creationId xmlns:p14="http://schemas.microsoft.com/office/powerpoint/2010/main" val="141210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F074A-0315-6948-AC46-F6F8037DF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AD644EE-BB79-CD42-8A07-71426CB847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B72D5B8-CB27-734C-9F4E-D01125CE5A2F}"/>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5" name="Footer Placeholder 4">
            <a:extLst>
              <a:ext uri="{FF2B5EF4-FFF2-40B4-BE49-F238E27FC236}">
                <a16:creationId xmlns="" xmlns:a16="http://schemas.microsoft.com/office/drawing/2014/main" id="{771C25C9-1463-7D43-8DFC-94A08739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CDD00A-F2A3-644C-B6DA-28CC9F425A58}"/>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105990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6DB7A-93A3-1C4A-81C5-682110AA36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E634118-1A9C-2548-AD2D-F3F8B22ACB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91DBDE1-1ACE-F24F-8259-A1EFB54DFC35}"/>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5" name="Footer Placeholder 4">
            <a:extLst>
              <a:ext uri="{FF2B5EF4-FFF2-40B4-BE49-F238E27FC236}">
                <a16:creationId xmlns="" xmlns:a16="http://schemas.microsoft.com/office/drawing/2014/main" id="{6C514527-DE0C-A343-8E76-C0FBD2983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FF1131-087F-A54D-8F97-CCB4AF4353BA}"/>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396120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35E81C-8C55-0A40-AFBD-8A63742C3A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AB2C16A-5740-6649-9C76-C612C15626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F75E587-BFAE-E947-8CF0-CF718B88A623}"/>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5" name="Footer Placeholder 4">
            <a:extLst>
              <a:ext uri="{FF2B5EF4-FFF2-40B4-BE49-F238E27FC236}">
                <a16:creationId xmlns="" xmlns:a16="http://schemas.microsoft.com/office/drawing/2014/main" id="{CC3382B7-FF75-4446-9729-DA40550ED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061486-2710-DA44-847F-350FE4616A21}"/>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216062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18615" y="1128036"/>
            <a:ext cx="5181600" cy="496796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A" dirty="0"/>
          </a:p>
        </p:txBody>
      </p:sp>
      <p:sp>
        <p:nvSpPr>
          <p:cNvPr id="4" name="Marcador de contenido 3"/>
          <p:cNvSpPr>
            <a:spLocks noGrp="1"/>
          </p:cNvSpPr>
          <p:nvPr>
            <p:ph sz="half" idx="2"/>
          </p:nvPr>
        </p:nvSpPr>
        <p:spPr>
          <a:xfrm>
            <a:off x="5852615" y="1128036"/>
            <a:ext cx="5015317" cy="496796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p:cNvSpPr>
            <a:spLocks noGrp="1"/>
          </p:cNvSpPr>
          <p:nvPr>
            <p:ph type="dt" sz="half" idx="10"/>
          </p:nvPr>
        </p:nvSpPr>
        <p:spPr/>
        <p:txBody>
          <a:bodyPr/>
          <a:lstStyle/>
          <a:p>
            <a:fld id="{EC7B5FCD-9436-414B-8D0C-7FA7B14B65E6}" type="datetimeFigureOut">
              <a:rPr lang="es-PA" smtClean="0"/>
              <a:t>05/22/2018</a:t>
            </a:fld>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0CB4649E-517D-4630-AF66-618C4D0A2865}" type="slidenum">
              <a:rPr lang="es-PA" smtClean="0"/>
              <a:t>‹nº›</a:t>
            </a:fld>
            <a:endParaRPr lang="es-PA"/>
          </a:p>
        </p:txBody>
      </p:sp>
      <p:cxnSp>
        <p:nvCxnSpPr>
          <p:cNvPr id="15" name="Conector recto 14"/>
          <p:cNvCxnSpPr/>
          <p:nvPr userDrawn="1"/>
        </p:nvCxnSpPr>
        <p:spPr>
          <a:xfrm>
            <a:off x="518615" y="903781"/>
            <a:ext cx="1034500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ítulo 14"/>
          <p:cNvSpPr>
            <a:spLocks noGrp="1"/>
          </p:cNvSpPr>
          <p:nvPr>
            <p:ph type="title"/>
          </p:nvPr>
        </p:nvSpPr>
        <p:spPr>
          <a:xfrm>
            <a:off x="1523535" y="85493"/>
            <a:ext cx="9322499" cy="706161"/>
          </a:xfrm>
        </p:spPr>
        <p:txBody>
          <a:bodyPr>
            <a:normAutofit/>
          </a:bodyPr>
          <a:lstStyle>
            <a:lvl1pPr>
              <a:defRPr sz="3000">
                <a:latin typeface="Franklin Gothic Heavy" panose="020B09030201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226164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B1C13-0EB7-5E46-8E7A-0AA44E0E7E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C9303B-B925-524C-9CEF-7CA21D57B5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76DFF9-0B12-5244-BA12-B4CACDE0D9EA}"/>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5" name="Footer Placeholder 4">
            <a:extLst>
              <a:ext uri="{FF2B5EF4-FFF2-40B4-BE49-F238E27FC236}">
                <a16:creationId xmlns="" xmlns:a16="http://schemas.microsoft.com/office/drawing/2014/main" id="{217C18F4-235A-764B-B412-532E65CEB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075908-2CFE-6642-A8D9-D074C10565E2}"/>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427004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247EAF-A7CD-E942-8B2D-C76B1CFA1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783BA6E-B09C-AD48-A908-67CF9596C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A5A97BD-761D-CA43-ACCC-994CE9D11EC9}"/>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5" name="Footer Placeholder 4">
            <a:extLst>
              <a:ext uri="{FF2B5EF4-FFF2-40B4-BE49-F238E27FC236}">
                <a16:creationId xmlns="" xmlns:a16="http://schemas.microsoft.com/office/drawing/2014/main" id="{5B72E00E-3E42-C046-BAEE-815376A71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672DB7D-4ADF-B44E-A43B-E81EEB9AE8B9}"/>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172583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18B5FC-07E6-2B46-9AE5-816030011A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99179FE-1C02-5C46-80D2-30883032FB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E001BE8-128A-D44F-A6EB-20543D05C3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70E112A-7A4E-4445-9A12-EDFF7BF6EF55}"/>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6" name="Footer Placeholder 5">
            <a:extLst>
              <a:ext uri="{FF2B5EF4-FFF2-40B4-BE49-F238E27FC236}">
                <a16:creationId xmlns="" xmlns:a16="http://schemas.microsoft.com/office/drawing/2014/main" id="{CE39A44E-9494-0148-A24F-5E9D7EEAF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CF1C341-59F1-BA48-8E95-33CDF63996E1}"/>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36439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A3C313-CD4E-1A41-96AE-9D88CB9BDC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A87C4BC-7D1B-C944-8CBE-F06DB046B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99F8F4C-BF3E-F241-B8B7-E53B73364C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CA40CCC-5A43-C642-8C6C-174DAB6E6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70198E9-92E9-A74E-AD9D-6EF021956C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86E3396-38BC-784E-9A39-CD753499990B}"/>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8" name="Footer Placeholder 7">
            <a:extLst>
              <a:ext uri="{FF2B5EF4-FFF2-40B4-BE49-F238E27FC236}">
                <a16:creationId xmlns="" xmlns:a16="http://schemas.microsoft.com/office/drawing/2014/main" id="{D3C4514C-485C-5249-B908-0D3151E2D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6EF0B14-8AF8-524B-87AF-11997710AF4C}"/>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127534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AA82A-0F24-5446-8C11-944AD6E9A5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35856E4-D81C-1F4D-8BAE-126EDAD65AA9}"/>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4" name="Footer Placeholder 3">
            <a:extLst>
              <a:ext uri="{FF2B5EF4-FFF2-40B4-BE49-F238E27FC236}">
                <a16:creationId xmlns="" xmlns:a16="http://schemas.microsoft.com/office/drawing/2014/main" id="{115171D6-EC10-1144-A7AF-E36C1EA45A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7D26D11-D63F-5748-9533-3791257364B9}"/>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36158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3AE1A5A-7C88-E144-BE6B-F175F82BC379}"/>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3" name="Footer Placeholder 2">
            <a:extLst>
              <a:ext uri="{FF2B5EF4-FFF2-40B4-BE49-F238E27FC236}">
                <a16:creationId xmlns="" xmlns:a16="http://schemas.microsoft.com/office/drawing/2014/main" id="{CB7B8FCE-ADE2-B94C-9F10-A6A4D654BE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6D443FF-96D6-5A44-98D0-B0D696FBC255}"/>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331296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5AAD40-D237-F04A-A267-82DDCB2EF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5259934-6A27-3043-8D45-AD28637B5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7CC2FCD-C968-024F-BF02-133B59721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E76EA1A-91CC-4541-B9F5-3891A4CEBACB}"/>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6" name="Footer Placeholder 5">
            <a:extLst>
              <a:ext uri="{FF2B5EF4-FFF2-40B4-BE49-F238E27FC236}">
                <a16:creationId xmlns="" xmlns:a16="http://schemas.microsoft.com/office/drawing/2014/main" id="{D96ABE49-9001-9749-9E61-0AE6421B0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12530B8-DF2D-2241-AEF5-6D727CFE94A1}"/>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33953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7854BB-CD9C-B044-A1C2-807B0AD7C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ECAD102-CAE5-C44B-BFE4-C4C16F37F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CFEB0D7-B2C2-0A44-AE7B-EA5F5ED75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850970-D0EA-C446-AB8C-EDA699F4FB27}"/>
              </a:ext>
            </a:extLst>
          </p:cNvPr>
          <p:cNvSpPr>
            <a:spLocks noGrp="1"/>
          </p:cNvSpPr>
          <p:nvPr>
            <p:ph type="dt" sz="half" idx="10"/>
          </p:nvPr>
        </p:nvSpPr>
        <p:spPr/>
        <p:txBody>
          <a:bodyPr/>
          <a:lstStyle/>
          <a:p>
            <a:fld id="{A937B9E7-FDFB-A649-9620-02517BB1897A}" type="datetimeFigureOut">
              <a:rPr lang="en-US" smtClean="0"/>
              <a:t>5/22/2018</a:t>
            </a:fld>
            <a:endParaRPr lang="en-US"/>
          </a:p>
        </p:txBody>
      </p:sp>
      <p:sp>
        <p:nvSpPr>
          <p:cNvPr id="6" name="Footer Placeholder 5">
            <a:extLst>
              <a:ext uri="{FF2B5EF4-FFF2-40B4-BE49-F238E27FC236}">
                <a16:creationId xmlns="" xmlns:a16="http://schemas.microsoft.com/office/drawing/2014/main" id="{84C9CBF0-55F7-8A4D-87C6-E080F9F6A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C5AAA15-951B-604B-B9CC-57CE7ADF1D87}"/>
              </a:ext>
            </a:extLst>
          </p:cNvPr>
          <p:cNvSpPr>
            <a:spLocks noGrp="1"/>
          </p:cNvSpPr>
          <p:nvPr>
            <p:ph type="sldNum" sz="quarter" idx="12"/>
          </p:nvPr>
        </p:nvSpPr>
        <p:spPr/>
        <p:txBody>
          <a:bodyPr/>
          <a:lstStyle/>
          <a:p>
            <a:fld id="{11F80FFC-BED3-5C43-8FA0-41C9C131D7F4}" type="slidenum">
              <a:rPr lang="en-US" smtClean="0"/>
              <a:t>‹nº›</a:t>
            </a:fld>
            <a:endParaRPr lang="en-US"/>
          </a:p>
        </p:txBody>
      </p:sp>
    </p:spTree>
    <p:extLst>
      <p:ext uri="{BB962C8B-B14F-4D97-AF65-F5344CB8AC3E}">
        <p14:creationId xmlns:p14="http://schemas.microsoft.com/office/powerpoint/2010/main" val="48680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6679475-D10B-A147-9BF0-2AE26FFA4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3D2B28F-DB35-C548-819A-6912DED59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85490F-9B9A-CA48-96B0-3970727BE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7B9E7-FDFB-A649-9620-02517BB1897A}" type="datetimeFigureOut">
              <a:rPr lang="en-US" smtClean="0"/>
              <a:t>5/22/2018</a:t>
            </a:fld>
            <a:endParaRPr lang="en-US"/>
          </a:p>
        </p:txBody>
      </p:sp>
      <p:sp>
        <p:nvSpPr>
          <p:cNvPr id="5" name="Footer Placeholder 4">
            <a:extLst>
              <a:ext uri="{FF2B5EF4-FFF2-40B4-BE49-F238E27FC236}">
                <a16:creationId xmlns="" xmlns:a16="http://schemas.microsoft.com/office/drawing/2014/main" id="{B63607A1-841B-794E-87C4-238AC98EA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3B1D6AF-F9BC-A34A-89E1-3F816E0C3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80FFC-BED3-5C43-8FA0-41C9C131D7F4}" type="slidenum">
              <a:rPr lang="en-US" smtClean="0"/>
              <a:t>‹nº›</a:t>
            </a:fld>
            <a:endParaRPr lang="en-US"/>
          </a:p>
        </p:txBody>
      </p:sp>
    </p:spTree>
    <p:extLst>
      <p:ext uri="{BB962C8B-B14F-4D97-AF65-F5344CB8AC3E}">
        <p14:creationId xmlns:p14="http://schemas.microsoft.com/office/powerpoint/2010/main" val="218676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113E5B94-5571-BB42-AE7F-AFC8D39BA115}"/>
              </a:ext>
            </a:extLst>
          </p:cNvPr>
          <p:cNvSpPr>
            <a:spLocks/>
          </p:cNvSpPr>
          <p:nvPr/>
        </p:nvSpPr>
        <p:spPr>
          <a:xfrm>
            <a:off x="0" y="-195283"/>
            <a:ext cx="12608390" cy="7248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0" name="Group 19">
            <a:extLst>
              <a:ext uri="{FF2B5EF4-FFF2-40B4-BE49-F238E27FC236}">
                <a16:creationId xmlns="" xmlns:a16="http://schemas.microsoft.com/office/drawing/2014/main" id="{292F0F10-0D84-43A3-B81D-B421FEF62861}"/>
              </a:ext>
            </a:extLst>
          </p:cNvPr>
          <p:cNvGrpSpPr/>
          <p:nvPr/>
        </p:nvGrpSpPr>
        <p:grpSpPr>
          <a:xfrm>
            <a:off x="1523512" y="1727197"/>
            <a:ext cx="8482547" cy="3312199"/>
            <a:chOff x="1063219" y="1727197"/>
            <a:chExt cx="8984609" cy="3711672"/>
          </a:xfrm>
        </p:grpSpPr>
        <p:pic>
          <p:nvPicPr>
            <p:cNvPr id="19" name="Picture 18">
              <a:extLst>
                <a:ext uri="{FF2B5EF4-FFF2-40B4-BE49-F238E27FC236}">
                  <a16:creationId xmlns="" xmlns:a16="http://schemas.microsoft.com/office/drawing/2014/main" id="{4DDA154B-E30B-4DBC-BCBC-8883AE0B1D02}"/>
                </a:ext>
              </a:extLst>
            </p:cNvPr>
            <p:cNvPicPr>
              <a:picLocks noChangeAspect="1"/>
            </p:cNvPicPr>
            <p:nvPr/>
          </p:nvPicPr>
          <p:blipFill rotWithShape="1">
            <a:blip r:embed="rId2"/>
            <a:srcRect b="23615"/>
            <a:stretch/>
          </p:blipFill>
          <p:spPr>
            <a:xfrm>
              <a:off x="7972281" y="1727197"/>
              <a:ext cx="1918849" cy="1995687"/>
            </a:xfrm>
            <a:prstGeom prst="rect">
              <a:avLst/>
            </a:prstGeom>
          </p:spPr>
        </p:pic>
        <p:pic>
          <p:nvPicPr>
            <p:cNvPr id="4" name="Picture 3">
              <a:extLst>
                <a:ext uri="{FF2B5EF4-FFF2-40B4-BE49-F238E27FC236}">
                  <a16:creationId xmlns="" xmlns:a16="http://schemas.microsoft.com/office/drawing/2014/main" id="{8C978EFE-0F38-4AB8-9FAF-85FC16073A80}"/>
                </a:ext>
              </a:extLst>
            </p:cNvPr>
            <p:cNvPicPr>
              <a:picLocks noChangeAspect="1"/>
            </p:cNvPicPr>
            <p:nvPr/>
          </p:nvPicPr>
          <p:blipFill rotWithShape="1">
            <a:blip r:embed="rId3"/>
            <a:srcRect b="38978"/>
            <a:stretch/>
          </p:blipFill>
          <p:spPr>
            <a:xfrm>
              <a:off x="1105164" y="2006899"/>
              <a:ext cx="6467912" cy="1603170"/>
            </a:xfrm>
            <a:prstGeom prst="rect">
              <a:avLst/>
            </a:prstGeom>
          </p:spPr>
        </p:pic>
        <p:cxnSp>
          <p:nvCxnSpPr>
            <p:cNvPr id="6" name="Straight Connector 5">
              <a:extLst>
                <a:ext uri="{FF2B5EF4-FFF2-40B4-BE49-F238E27FC236}">
                  <a16:creationId xmlns="" xmlns:a16="http://schemas.microsoft.com/office/drawing/2014/main" id="{C2E4A9EB-51B8-45C1-B3A5-D36425B6624C}"/>
                </a:ext>
              </a:extLst>
            </p:cNvPr>
            <p:cNvCxnSpPr>
              <a:cxnSpLocks/>
            </p:cNvCxnSpPr>
            <p:nvPr/>
          </p:nvCxnSpPr>
          <p:spPr>
            <a:xfrm>
              <a:off x="1550756" y="3722884"/>
              <a:ext cx="8388525" cy="0"/>
            </a:xfrm>
            <a:prstGeom prst="line">
              <a:avLst/>
            </a:prstGeom>
            <a:ln w="12700">
              <a:solidFill>
                <a:srgbClr val="5152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B652065-3A11-4B62-843F-6527202ABD7E}"/>
                </a:ext>
              </a:extLst>
            </p:cNvPr>
            <p:cNvCxnSpPr>
              <a:cxnSpLocks/>
            </p:cNvCxnSpPr>
            <p:nvPr/>
          </p:nvCxnSpPr>
          <p:spPr>
            <a:xfrm flipV="1">
              <a:off x="7910777" y="1894084"/>
              <a:ext cx="0" cy="1828800"/>
            </a:xfrm>
            <a:prstGeom prst="line">
              <a:avLst/>
            </a:prstGeom>
            <a:ln w="12700">
              <a:solidFill>
                <a:srgbClr val="515253"/>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3A782666-5514-4410-8B33-448BD1B99FCB}"/>
                </a:ext>
              </a:extLst>
            </p:cNvPr>
            <p:cNvSpPr txBox="1"/>
            <p:nvPr/>
          </p:nvSpPr>
          <p:spPr>
            <a:xfrm>
              <a:off x="1063219" y="3785011"/>
              <a:ext cx="8984609" cy="689793"/>
            </a:xfrm>
            <a:prstGeom prst="rect">
              <a:avLst/>
            </a:prstGeom>
            <a:noFill/>
          </p:spPr>
          <p:txBody>
            <a:bodyPr wrap="square" rtlCol="0">
              <a:spAutoFit/>
            </a:bodyPr>
            <a:lstStyle/>
            <a:p>
              <a:pPr algn="r"/>
              <a:r>
                <a:rPr lang="en-US" sz="3400" b="1" dirty="0"/>
                <a:t>Planet 50-50 by 2030</a:t>
              </a:r>
            </a:p>
          </p:txBody>
        </p:sp>
        <p:sp>
          <p:nvSpPr>
            <p:cNvPr id="13" name="TextBox 12">
              <a:extLst>
                <a:ext uri="{FF2B5EF4-FFF2-40B4-BE49-F238E27FC236}">
                  <a16:creationId xmlns="" xmlns:a16="http://schemas.microsoft.com/office/drawing/2014/main" id="{94DEEDD9-5EF4-4523-A763-6062434BC225}"/>
                </a:ext>
              </a:extLst>
            </p:cNvPr>
            <p:cNvSpPr txBox="1"/>
            <p:nvPr/>
          </p:nvSpPr>
          <p:spPr>
            <a:xfrm>
              <a:off x="4192244" y="4438669"/>
              <a:ext cx="5855584" cy="1000200"/>
            </a:xfrm>
            <a:prstGeom prst="rect">
              <a:avLst/>
            </a:prstGeom>
            <a:noFill/>
          </p:spPr>
          <p:txBody>
            <a:bodyPr wrap="none" rtlCol="0">
              <a:spAutoFit/>
            </a:bodyPr>
            <a:lstStyle/>
            <a:p>
              <a:r>
                <a:rPr lang="pt-BR" sz="3400" b="1" dirty="0" err="1"/>
                <a:t>Step</a:t>
              </a:r>
              <a:r>
                <a:rPr lang="pt-BR" sz="3400" b="1" dirty="0"/>
                <a:t> it </a:t>
              </a:r>
              <a:r>
                <a:rPr lang="pt-BR" sz="3400" b="1" dirty="0" err="1"/>
                <a:t>up</a:t>
              </a:r>
              <a:r>
                <a:rPr lang="pt-BR" sz="3400" b="1" dirty="0"/>
                <a:t> for Gender Equality</a:t>
              </a:r>
              <a:endParaRPr lang="en-GB" sz="3400" b="1" dirty="0"/>
            </a:p>
            <a:p>
              <a:endParaRPr lang="en-GB" dirty="0"/>
            </a:p>
          </p:txBody>
        </p:sp>
      </p:grpSp>
    </p:spTree>
    <p:extLst>
      <p:ext uri="{BB962C8B-B14F-4D97-AF65-F5344CB8AC3E}">
        <p14:creationId xmlns:p14="http://schemas.microsoft.com/office/powerpoint/2010/main" val="45631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C143849B-8003-4597-85BF-171D45D626CD}"/>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 xmlns:a16="http://schemas.microsoft.com/office/drawing/2014/main" id="{850952CE-B1C5-4C6E-98C1-527709CC2E5F}"/>
              </a:ext>
            </a:extLst>
          </p:cNvPr>
          <p:cNvSpPr txBox="1"/>
          <p:nvPr/>
        </p:nvSpPr>
        <p:spPr>
          <a:xfrm>
            <a:off x="680570" y="777888"/>
            <a:ext cx="10354450" cy="523220"/>
          </a:xfrm>
          <a:prstGeom prst="rect">
            <a:avLst/>
          </a:prstGeom>
          <a:noFill/>
        </p:spPr>
        <p:txBody>
          <a:bodyPr wrap="square" rtlCol="0">
            <a:spAutoFit/>
          </a:bodyPr>
          <a:lstStyle/>
          <a:p>
            <a:r>
              <a:rPr lang="en-US" sz="2800" b="1" dirty="0">
                <a:solidFill>
                  <a:srgbClr val="5A177E"/>
                </a:solidFill>
                <a:latin typeface="Arial" panose="020B0604020202020204" pitchFamily="34" charset="0"/>
                <a:cs typeface="Arial" panose="020B0604020202020204" pitchFamily="34" charset="0"/>
              </a:rPr>
              <a:t>GENDER GAP – BOARD SEATS</a:t>
            </a:r>
            <a:endParaRPr lang="pt-BR" sz="2800" b="1" dirty="0">
              <a:solidFill>
                <a:srgbClr val="5A177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FDBD5392-8BDF-4293-AF36-F1EB19544015}"/>
              </a:ext>
            </a:extLst>
          </p:cNvPr>
          <p:cNvSpPr txBox="1"/>
          <p:nvPr/>
        </p:nvSpPr>
        <p:spPr>
          <a:xfrm>
            <a:off x="450574" y="6241774"/>
            <a:ext cx="7520007" cy="369332"/>
          </a:xfrm>
          <a:prstGeom prst="rect">
            <a:avLst/>
          </a:prstGeom>
          <a:noFill/>
        </p:spPr>
        <p:txBody>
          <a:bodyPr wrap="none" rtlCol="0">
            <a:spAutoFit/>
          </a:bodyPr>
          <a:lstStyle/>
          <a:p>
            <a:r>
              <a:rPr lang="en-US" dirty="0"/>
              <a:t>Source: Global Summit of Women &amp; Corporate Women Directors International</a:t>
            </a:r>
          </a:p>
        </p:txBody>
      </p:sp>
      <p:graphicFrame>
        <p:nvGraphicFramePr>
          <p:cNvPr id="5" name="Chart 4">
            <a:extLst>
              <a:ext uri="{FF2B5EF4-FFF2-40B4-BE49-F238E27FC236}">
                <a16:creationId xmlns="" xmlns:a16="http://schemas.microsoft.com/office/drawing/2014/main" id="{67DF5654-E1C4-46D9-86E6-F57A7BDB04F7}"/>
              </a:ext>
            </a:extLst>
          </p:cNvPr>
          <p:cNvGraphicFramePr/>
          <p:nvPr>
            <p:extLst>
              <p:ext uri="{D42A27DB-BD31-4B8C-83A1-F6EECF244321}">
                <p14:modId xmlns:p14="http://schemas.microsoft.com/office/powerpoint/2010/main" val="2815782193"/>
              </p:ext>
            </p:extLst>
          </p:nvPr>
        </p:nvGraphicFramePr>
        <p:xfrm>
          <a:off x="2032000" y="1530014"/>
          <a:ext cx="7244522" cy="4608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42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7E4C1B0-A419-4D06-BD10-7FEF71B0F3D0}"/>
              </a:ext>
            </a:extLst>
          </p:cNvPr>
          <p:cNvPicPr>
            <a:picLocks noChangeAspect="1"/>
          </p:cNvPicPr>
          <p:nvPr/>
        </p:nvPicPr>
        <p:blipFill rotWithShape="1">
          <a:blip r:embed="rId2"/>
          <a:srcRect/>
          <a:stretch/>
        </p:blipFill>
        <p:spPr>
          <a:xfrm>
            <a:off x="762" y="428"/>
            <a:ext cx="12190476" cy="6857143"/>
          </a:xfrm>
          <a:prstGeom prst="rect">
            <a:avLst/>
          </a:prstGeom>
        </p:spPr>
      </p:pic>
      <p:sp>
        <p:nvSpPr>
          <p:cNvPr id="2" name="Rectangle 1">
            <a:extLst>
              <a:ext uri="{FF2B5EF4-FFF2-40B4-BE49-F238E27FC236}">
                <a16:creationId xmlns="" xmlns:a16="http://schemas.microsoft.com/office/drawing/2014/main" id="{8ACB6A89-FACE-4240-BFEB-5DD12D955235}"/>
              </a:ext>
            </a:extLst>
          </p:cNvPr>
          <p:cNvSpPr/>
          <p:nvPr/>
        </p:nvSpPr>
        <p:spPr>
          <a:xfrm>
            <a:off x="1179443" y="357809"/>
            <a:ext cx="1961322" cy="728869"/>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PEOPLE</a:t>
            </a:r>
          </a:p>
        </p:txBody>
      </p:sp>
      <p:sp>
        <p:nvSpPr>
          <p:cNvPr id="4" name="Rectangle 3">
            <a:extLst>
              <a:ext uri="{FF2B5EF4-FFF2-40B4-BE49-F238E27FC236}">
                <a16:creationId xmlns="" xmlns:a16="http://schemas.microsoft.com/office/drawing/2014/main" id="{72A75D5F-3C56-4B87-B232-2BD67091BE08}"/>
              </a:ext>
            </a:extLst>
          </p:cNvPr>
          <p:cNvSpPr/>
          <p:nvPr/>
        </p:nvSpPr>
        <p:spPr>
          <a:xfrm>
            <a:off x="7560364" y="357810"/>
            <a:ext cx="3544957" cy="6096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PUBLIC POLICIES</a:t>
            </a:r>
          </a:p>
        </p:txBody>
      </p:sp>
      <p:sp>
        <p:nvSpPr>
          <p:cNvPr id="5" name="Rectangle 4">
            <a:extLst>
              <a:ext uri="{FF2B5EF4-FFF2-40B4-BE49-F238E27FC236}">
                <a16:creationId xmlns="" xmlns:a16="http://schemas.microsoft.com/office/drawing/2014/main" id="{A98ECA8D-06D4-42BE-BB8A-A83C82F358F1}"/>
              </a:ext>
            </a:extLst>
          </p:cNvPr>
          <p:cNvSpPr/>
          <p:nvPr/>
        </p:nvSpPr>
        <p:spPr>
          <a:xfrm>
            <a:off x="1179443" y="5797826"/>
            <a:ext cx="9925878" cy="728869"/>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INSTITUONAL LOGIC – COMPANIES, ONG, GOVERNMENT ENTITIES</a:t>
            </a:r>
          </a:p>
        </p:txBody>
      </p:sp>
    </p:spTree>
    <p:extLst>
      <p:ext uri="{BB962C8B-B14F-4D97-AF65-F5344CB8AC3E}">
        <p14:creationId xmlns:p14="http://schemas.microsoft.com/office/powerpoint/2010/main" val="128752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2F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207E6C6-3206-4723-A7D7-CB1A696A1E55}"/>
              </a:ext>
            </a:extLst>
          </p:cNvPr>
          <p:cNvPicPr>
            <a:picLocks noChangeAspect="1"/>
          </p:cNvPicPr>
          <p:nvPr/>
        </p:nvPicPr>
        <p:blipFill>
          <a:blip r:embed="rId2"/>
          <a:stretch>
            <a:fillRect/>
          </a:stretch>
        </p:blipFill>
        <p:spPr>
          <a:xfrm>
            <a:off x="8349310" y="4638229"/>
            <a:ext cx="1057117" cy="898549"/>
          </a:xfrm>
          <a:prstGeom prst="rect">
            <a:avLst/>
          </a:prstGeom>
        </p:spPr>
      </p:pic>
      <p:pic>
        <p:nvPicPr>
          <p:cNvPr id="10" name="Imagem 13">
            <a:extLst>
              <a:ext uri="{FF2B5EF4-FFF2-40B4-BE49-F238E27FC236}">
                <a16:creationId xmlns="" xmlns:a16="http://schemas.microsoft.com/office/drawing/2014/main" id="{B4EBA96B-C483-422B-BB99-E364AC92C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42" y="4405771"/>
            <a:ext cx="1660587" cy="1425185"/>
          </a:xfrm>
          <a:prstGeom prst="rect">
            <a:avLst/>
          </a:prstGeom>
        </p:spPr>
      </p:pic>
      <p:sp>
        <p:nvSpPr>
          <p:cNvPr id="11" name="TextBox 10">
            <a:extLst>
              <a:ext uri="{FF2B5EF4-FFF2-40B4-BE49-F238E27FC236}">
                <a16:creationId xmlns="" xmlns:a16="http://schemas.microsoft.com/office/drawing/2014/main" id="{62A3386B-6106-4EC6-A8B5-29A16D4747A1}"/>
              </a:ext>
            </a:extLst>
          </p:cNvPr>
          <p:cNvSpPr txBox="1"/>
          <p:nvPr/>
        </p:nvSpPr>
        <p:spPr>
          <a:xfrm>
            <a:off x="2942485" y="1591484"/>
            <a:ext cx="6638838" cy="1569660"/>
          </a:xfrm>
          <a:prstGeom prst="rect">
            <a:avLst/>
          </a:prstGeom>
          <a:noFill/>
        </p:spPr>
        <p:txBody>
          <a:bodyPr wrap="square" rtlCol="0">
            <a:spAutoFit/>
          </a:bodyPr>
          <a:lstStyle/>
          <a:p>
            <a:r>
              <a:rPr lang="en-US" sz="9600" b="1" dirty="0">
                <a:solidFill>
                  <a:srgbClr val="5A177E"/>
                </a:solidFill>
                <a:latin typeface="Arial" panose="020B0604020202020204" pitchFamily="34" charset="0"/>
                <a:ea typeface="Roboto" panose="02000000000000000000" pitchFamily="2" charset="0"/>
                <a:cs typeface="Arial" panose="020B0604020202020204" pitchFamily="34" charset="0"/>
              </a:rPr>
              <a:t>WIN-WIN</a:t>
            </a:r>
          </a:p>
        </p:txBody>
      </p:sp>
      <p:sp>
        <p:nvSpPr>
          <p:cNvPr id="12" name="TextBox 11">
            <a:extLst>
              <a:ext uri="{FF2B5EF4-FFF2-40B4-BE49-F238E27FC236}">
                <a16:creationId xmlns="" xmlns:a16="http://schemas.microsoft.com/office/drawing/2014/main" id="{19C67C0D-72E2-46B8-8C2E-8B63F7AFA0A0}"/>
              </a:ext>
            </a:extLst>
          </p:cNvPr>
          <p:cNvSpPr txBox="1"/>
          <p:nvPr/>
        </p:nvSpPr>
        <p:spPr>
          <a:xfrm>
            <a:off x="0" y="3090960"/>
            <a:ext cx="11421015" cy="461665"/>
          </a:xfrm>
          <a:prstGeom prst="rect">
            <a:avLst/>
          </a:prstGeom>
          <a:noFill/>
        </p:spPr>
        <p:txBody>
          <a:bodyPr wrap="square" rtlCol="0">
            <a:spAutoFit/>
          </a:bodyPr>
          <a:lstStyle/>
          <a:p>
            <a:pPr algn="ctr"/>
            <a:r>
              <a:rPr lang="en-US" sz="2400" spc="300" dirty="0">
                <a:solidFill>
                  <a:srgbClr val="F34A3F"/>
                </a:solidFill>
                <a:ea typeface="Roboto" panose="02000000000000000000" pitchFamily="2" charset="0"/>
                <a:cs typeface="Roboto" panose="02000000000000000000" pitchFamily="2" charset="0"/>
              </a:rPr>
              <a:t>EQUALITY MEANS GOOD BUSINESS</a:t>
            </a:r>
          </a:p>
        </p:txBody>
      </p:sp>
      <p:pic>
        <p:nvPicPr>
          <p:cNvPr id="5" name="Picture 4">
            <a:extLst>
              <a:ext uri="{FF2B5EF4-FFF2-40B4-BE49-F238E27FC236}">
                <a16:creationId xmlns="" xmlns:a16="http://schemas.microsoft.com/office/drawing/2014/main" id="{EA3760FA-4CE6-4C64-B239-03F842122A4D}"/>
              </a:ext>
            </a:extLst>
          </p:cNvPr>
          <p:cNvPicPr>
            <a:picLocks noChangeAspect="1"/>
          </p:cNvPicPr>
          <p:nvPr/>
        </p:nvPicPr>
        <p:blipFill rotWithShape="1">
          <a:blip r:embed="rId4"/>
          <a:srcRect b="34463"/>
          <a:stretch/>
        </p:blipFill>
        <p:spPr>
          <a:xfrm>
            <a:off x="4506050" y="4722454"/>
            <a:ext cx="2846565" cy="730098"/>
          </a:xfrm>
          <a:prstGeom prst="rect">
            <a:avLst/>
          </a:prstGeom>
        </p:spPr>
      </p:pic>
    </p:spTree>
    <p:extLst>
      <p:ext uri="{BB962C8B-B14F-4D97-AF65-F5344CB8AC3E}">
        <p14:creationId xmlns:p14="http://schemas.microsoft.com/office/powerpoint/2010/main" val="377520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8171F65-F1AF-40EF-AB42-D3B9D9C67B29}"/>
              </a:ext>
            </a:extLst>
          </p:cNvPr>
          <p:cNvSpPr/>
          <p:nvPr/>
        </p:nvSpPr>
        <p:spPr>
          <a:xfrm>
            <a:off x="0" y="0"/>
            <a:ext cx="12192000" cy="68580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6316954" cy="646331"/>
          </a:xfrm>
          <a:prstGeom prst="rect">
            <a:avLst/>
          </a:prstGeom>
          <a:noFill/>
        </p:spPr>
        <p:txBody>
          <a:bodyPr wrap="square" rtlCol="0">
            <a:spAutoFit/>
          </a:bodyPr>
          <a:lstStyle/>
          <a:p>
            <a:r>
              <a:rPr lang="en-US" sz="3600" b="1" dirty="0">
                <a:solidFill>
                  <a:srgbClr val="EFF2F3"/>
                </a:solidFill>
                <a:latin typeface="Arial" panose="020B0604020202020204" pitchFamily="34" charset="0"/>
                <a:cs typeface="Arial" panose="020B0604020202020204" pitchFamily="34" charset="0"/>
              </a:rPr>
              <a:t>European Union</a:t>
            </a:r>
          </a:p>
        </p:txBody>
      </p:sp>
      <p:sp>
        <p:nvSpPr>
          <p:cNvPr id="5" name="TextBox 4">
            <a:extLst>
              <a:ext uri="{FF2B5EF4-FFF2-40B4-BE49-F238E27FC236}">
                <a16:creationId xmlns="" xmlns:a16="http://schemas.microsoft.com/office/drawing/2014/main" id="{5B2E9EC8-AAE4-3C47-87EC-991D9B3B9844}"/>
              </a:ext>
            </a:extLst>
          </p:cNvPr>
          <p:cNvSpPr txBox="1"/>
          <p:nvPr/>
        </p:nvSpPr>
        <p:spPr>
          <a:xfrm>
            <a:off x="680570" y="2543026"/>
            <a:ext cx="10700792" cy="2939266"/>
          </a:xfrm>
          <a:prstGeom prst="rect">
            <a:avLst/>
          </a:prstGeom>
          <a:noFill/>
        </p:spPr>
        <p:txBody>
          <a:bodyPr wrap="square" rtlCol="0">
            <a:spAutoFit/>
          </a:bodyPr>
          <a:lstStyle/>
          <a:p>
            <a:pPr marL="342900" indent="-342900">
              <a:lnSpc>
                <a:spcPts val="3580"/>
              </a:lnSpc>
              <a:spcBef>
                <a:spcPts val="600"/>
              </a:spcBef>
              <a:buClr>
                <a:srgbClr val="F34A3F"/>
              </a:buClr>
              <a:buFont typeface="Arial" panose="020B0604020202020204" pitchFamily="34" charset="0"/>
              <a:buChar char="•"/>
            </a:pPr>
            <a:r>
              <a:rPr lang="en-US" sz="2800" b="1" dirty="0">
                <a:solidFill>
                  <a:srgbClr val="EFF2F3"/>
                </a:solidFill>
                <a:latin typeface="Arial" panose="020B0604020202020204" pitchFamily="34" charset="0"/>
                <a:cs typeface="Arial" panose="020B0604020202020204" pitchFamily="34" charset="0"/>
              </a:rPr>
              <a:t>The </a:t>
            </a:r>
            <a:r>
              <a:rPr lang="en-US" sz="2800" b="1" dirty="0" err="1">
                <a:solidFill>
                  <a:srgbClr val="EFF2F3"/>
                </a:solidFill>
                <a:latin typeface="Arial" panose="020B0604020202020204" pitchFamily="34" charset="0"/>
                <a:cs typeface="Arial" panose="020B0604020202020204" pitchFamily="34" charset="0"/>
              </a:rPr>
              <a:t>programme</a:t>
            </a:r>
            <a:r>
              <a:rPr lang="en-US" sz="2800" b="1" dirty="0">
                <a:solidFill>
                  <a:srgbClr val="EFF2F3"/>
                </a:solidFill>
                <a:latin typeface="Arial" panose="020B0604020202020204" pitchFamily="34" charset="0"/>
                <a:cs typeface="Arial" panose="020B0604020202020204" pitchFamily="34" charset="0"/>
              </a:rPr>
              <a:t> is aligned to the objectives of the European Union Partnership Instrument within its strand of </a:t>
            </a:r>
            <a:r>
              <a:rPr lang="en-US" sz="2800" b="1" i="1" dirty="0">
                <a:solidFill>
                  <a:srgbClr val="EFF2F3"/>
                </a:solidFill>
                <a:latin typeface="Arial" panose="020B0604020202020204" pitchFamily="34" charset="0"/>
                <a:cs typeface="Arial" panose="020B0604020202020204" pitchFamily="34" charset="0"/>
              </a:rPr>
              <a:t>Responsible Business and Decent Work</a:t>
            </a:r>
          </a:p>
          <a:p>
            <a:pPr marL="800100" lvl="1"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Support businesses, employers, workers and trade unions to address gender inequality faced by women in the working environment </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33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09CEE92-FF5A-4E7E-9DDE-02B4A7DC0E1F}"/>
              </a:ext>
            </a:extLst>
          </p:cNvPr>
          <p:cNvSpPr/>
          <p:nvPr/>
        </p:nvSpPr>
        <p:spPr>
          <a:xfrm>
            <a:off x="0" y="0"/>
            <a:ext cx="12192000" cy="68580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6316954" cy="646331"/>
          </a:xfrm>
          <a:prstGeom prst="rect">
            <a:avLst/>
          </a:prstGeom>
          <a:noFill/>
        </p:spPr>
        <p:txBody>
          <a:bodyPr wrap="square" rtlCol="0">
            <a:spAutoFit/>
          </a:bodyPr>
          <a:lstStyle/>
          <a:p>
            <a:r>
              <a:rPr lang="en-US" sz="3600" b="1" dirty="0">
                <a:solidFill>
                  <a:srgbClr val="EFF2F3"/>
                </a:solidFill>
                <a:latin typeface="Arial" panose="020B0604020202020204" pitchFamily="34" charset="0"/>
                <a:cs typeface="Arial" panose="020B0604020202020204" pitchFamily="34" charset="0"/>
              </a:rPr>
              <a:t>European Union</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29981864-732D-EB48-A349-15DC7238562C}"/>
              </a:ext>
            </a:extLst>
          </p:cNvPr>
          <p:cNvSpPr/>
          <p:nvPr/>
        </p:nvSpPr>
        <p:spPr>
          <a:xfrm>
            <a:off x="680570" y="2543026"/>
            <a:ext cx="10914530" cy="3016210"/>
          </a:xfrm>
          <a:prstGeom prst="rect">
            <a:avLst/>
          </a:prstGeom>
        </p:spPr>
        <p:txBody>
          <a:bodyPr wrap="square">
            <a:spAutoFit/>
          </a:bodyPr>
          <a:lstStyle/>
          <a:p>
            <a:pPr marL="342900" indent="-342900">
              <a:lnSpc>
                <a:spcPts val="3580"/>
              </a:lnSpc>
              <a:spcBef>
                <a:spcPts val="600"/>
              </a:spcBef>
              <a:buClr>
                <a:srgbClr val="F34A3F"/>
              </a:buClr>
              <a:buFont typeface="Arial" panose="020B0604020202020204" pitchFamily="34" charset="0"/>
              <a:buChar char="•"/>
            </a:pPr>
            <a:r>
              <a:rPr lang="en-US" sz="2800" b="1" dirty="0">
                <a:solidFill>
                  <a:srgbClr val="EFF2F3"/>
                </a:solidFill>
                <a:latin typeface="Arial" panose="020B0604020202020204" pitchFamily="34" charset="0"/>
                <a:cs typeface="Arial" panose="020B0604020202020204" pitchFamily="34" charset="0"/>
              </a:rPr>
              <a:t>The European Parliament Committee on Women's Rights and Gender Equality</a:t>
            </a:r>
          </a:p>
          <a:p>
            <a:pPr marL="800100" lvl="1"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In-depth analysis note: “Women's Economic Empowerment at International Level” </a:t>
            </a:r>
          </a:p>
          <a:p>
            <a:pPr marL="800100" lvl="1"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Women’s economic empowerment makes a sound case for investment of development cooperation resources</a:t>
            </a:r>
          </a:p>
        </p:txBody>
      </p:sp>
    </p:spTree>
    <p:extLst>
      <p:ext uri="{BB962C8B-B14F-4D97-AF65-F5344CB8AC3E}">
        <p14:creationId xmlns:p14="http://schemas.microsoft.com/office/powerpoint/2010/main" val="144457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7A119DE-2233-4A5F-8C90-BCF7E1DCB529}"/>
              </a:ext>
            </a:extLst>
          </p:cNvPr>
          <p:cNvSpPr/>
          <p:nvPr/>
        </p:nvSpPr>
        <p:spPr>
          <a:xfrm>
            <a:off x="0" y="0"/>
            <a:ext cx="12192000" cy="68580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6316954" cy="646331"/>
          </a:xfrm>
          <a:prstGeom prst="rect">
            <a:avLst/>
          </a:prstGeom>
          <a:noFill/>
        </p:spPr>
        <p:txBody>
          <a:bodyPr wrap="square" rtlCol="0">
            <a:spAutoFit/>
          </a:bodyPr>
          <a:lstStyle/>
          <a:p>
            <a:r>
              <a:rPr lang="en-US" sz="3600" b="1" dirty="0">
                <a:solidFill>
                  <a:srgbClr val="EFF2F3"/>
                </a:solidFill>
                <a:latin typeface="Arial" panose="020B0604020202020204" pitchFamily="34" charset="0"/>
                <a:cs typeface="Arial" panose="020B0604020202020204" pitchFamily="34" charset="0"/>
              </a:rPr>
              <a:t>European Union</a:t>
            </a:r>
          </a:p>
        </p:txBody>
      </p:sp>
      <p:sp>
        <p:nvSpPr>
          <p:cNvPr id="5" name="TextBox 4">
            <a:extLst>
              <a:ext uri="{FF2B5EF4-FFF2-40B4-BE49-F238E27FC236}">
                <a16:creationId xmlns="" xmlns:a16="http://schemas.microsoft.com/office/drawing/2014/main" id="{5B2E9EC8-AAE4-3C47-87EC-991D9B3B9844}"/>
              </a:ext>
            </a:extLst>
          </p:cNvPr>
          <p:cNvSpPr txBox="1"/>
          <p:nvPr/>
        </p:nvSpPr>
        <p:spPr>
          <a:xfrm>
            <a:off x="650248" y="2530174"/>
            <a:ext cx="5445752" cy="2443874"/>
          </a:xfrm>
          <a:prstGeom prst="rect">
            <a:avLst/>
          </a:prstGeom>
          <a:noFill/>
        </p:spPr>
        <p:txBody>
          <a:bodyPr wrap="square" rtlCol="0">
            <a:spAutoFit/>
          </a:bodyPr>
          <a:lstStyle/>
          <a:p>
            <a:pPr marL="342900" indent="-342900">
              <a:lnSpc>
                <a:spcPts val="3580"/>
              </a:lnSpc>
              <a:spcBef>
                <a:spcPts val="600"/>
              </a:spcBef>
              <a:buClr>
                <a:srgbClr val="F34A3F"/>
              </a:buClr>
              <a:buFont typeface="Arial" panose="020B0604020202020204" pitchFamily="34" charset="0"/>
              <a:buChar char="•"/>
            </a:pPr>
            <a:r>
              <a:rPr lang="en-US" sz="2800" b="1" dirty="0">
                <a:solidFill>
                  <a:srgbClr val="EFF2F3"/>
                </a:solidFill>
                <a:latin typeface="Arial" panose="020B0604020202020204" pitchFamily="34" charset="0"/>
                <a:cs typeface="Arial" panose="020B0604020202020204" pitchFamily="34" charset="0"/>
              </a:rPr>
              <a:t>European Investment Bank</a:t>
            </a:r>
          </a:p>
          <a:p>
            <a:pPr marL="800100" lvl="1"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The EIB Group Strategy on Gender Equality and Women’s Economic Empowerment</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5318D364-0FD2-D14C-8662-7C860C77A819}"/>
              </a:ext>
            </a:extLst>
          </p:cNvPr>
          <p:cNvSpPr/>
          <p:nvPr/>
        </p:nvSpPr>
        <p:spPr>
          <a:xfrm>
            <a:off x="6484470" y="2530174"/>
            <a:ext cx="5052534" cy="2477601"/>
          </a:xfrm>
          <a:prstGeom prst="rect">
            <a:avLst/>
          </a:prstGeom>
        </p:spPr>
        <p:txBody>
          <a:bodyPr wrap="square">
            <a:spAutoFit/>
          </a:bodyPr>
          <a:lstStyle/>
          <a:p>
            <a:pPr marL="342900" indent="-342900">
              <a:lnSpc>
                <a:spcPts val="3580"/>
              </a:lnSpc>
              <a:spcBef>
                <a:spcPts val="600"/>
              </a:spcBef>
              <a:buClr>
                <a:srgbClr val="F34A3F"/>
              </a:buClr>
              <a:buFont typeface="Arial" panose="020B0604020202020204" pitchFamily="34" charset="0"/>
              <a:buChar char="•"/>
            </a:pPr>
            <a:r>
              <a:rPr lang="en-US" sz="2800" b="1" dirty="0">
                <a:solidFill>
                  <a:srgbClr val="EFF2F3"/>
                </a:solidFill>
                <a:latin typeface="Arial" panose="020B0604020202020204" pitchFamily="34" charset="0"/>
                <a:cs typeface="Arial" panose="020B0604020202020204" pitchFamily="34" charset="0"/>
              </a:rPr>
              <a:t>New European Consensus on Development</a:t>
            </a:r>
          </a:p>
          <a:p>
            <a:pPr marL="800100" lvl="1"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Recognizes gender equality as key driver for change</a:t>
            </a:r>
          </a:p>
        </p:txBody>
      </p:sp>
    </p:spTree>
    <p:extLst>
      <p:ext uri="{BB962C8B-B14F-4D97-AF65-F5344CB8AC3E}">
        <p14:creationId xmlns:p14="http://schemas.microsoft.com/office/powerpoint/2010/main" val="273926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32486D7-D490-4C55-AC70-976FA60613B3}"/>
              </a:ext>
            </a:extLst>
          </p:cNvPr>
          <p:cNvSpPr/>
          <p:nvPr/>
        </p:nvSpPr>
        <p:spPr>
          <a:xfrm>
            <a:off x="0" y="0"/>
            <a:ext cx="12192000" cy="68580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6316954" cy="646331"/>
          </a:xfrm>
          <a:prstGeom prst="rect">
            <a:avLst/>
          </a:prstGeom>
          <a:noFill/>
        </p:spPr>
        <p:txBody>
          <a:bodyPr wrap="square" rtlCol="0">
            <a:spAutoFit/>
          </a:bodyPr>
          <a:lstStyle/>
          <a:p>
            <a:r>
              <a:rPr lang="en-US" sz="3600" b="1" dirty="0">
                <a:solidFill>
                  <a:srgbClr val="EFF2F3"/>
                </a:solidFill>
                <a:latin typeface="Arial" panose="020B0604020202020204" pitchFamily="34" charset="0"/>
                <a:cs typeface="Arial" panose="020B0604020202020204" pitchFamily="34" charset="0"/>
              </a:rPr>
              <a:t>UN Women’s strategic plan</a:t>
            </a:r>
          </a:p>
        </p:txBody>
      </p:sp>
      <p:sp>
        <p:nvSpPr>
          <p:cNvPr id="5" name="TextBox 4">
            <a:extLst>
              <a:ext uri="{FF2B5EF4-FFF2-40B4-BE49-F238E27FC236}">
                <a16:creationId xmlns="" xmlns:a16="http://schemas.microsoft.com/office/drawing/2014/main" id="{5B2E9EC8-AAE4-3C47-87EC-991D9B3B9844}"/>
              </a:ext>
            </a:extLst>
          </p:cNvPr>
          <p:cNvSpPr txBox="1"/>
          <p:nvPr/>
        </p:nvSpPr>
        <p:spPr>
          <a:xfrm>
            <a:off x="680570" y="3465513"/>
            <a:ext cx="4513730" cy="2015936"/>
          </a:xfrm>
          <a:prstGeom prst="rect">
            <a:avLst/>
          </a:prstGeom>
          <a:noFill/>
        </p:spPr>
        <p:txBody>
          <a:bodyPr wrap="square" rtlCol="0">
            <a:spAutoFit/>
          </a:bodyPr>
          <a:lstStyle/>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Address disproportionate share of unpaid domestic and care work</a:t>
            </a:r>
          </a:p>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Address gender pay gap</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85C953B9-B88C-4F43-8C87-25F6D4264581}"/>
              </a:ext>
            </a:extLst>
          </p:cNvPr>
          <p:cNvSpPr txBox="1"/>
          <p:nvPr/>
        </p:nvSpPr>
        <p:spPr>
          <a:xfrm>
            <a:off x="1117601" y="1996183"/>
            <a:ext cx="9791700" cy="830997"/>
          </a:xfrm>
          <a:prstGeom prst="rect">
            <a:avLst/>
          </a:prstGeom>
          <a:noFill/>
        </p:spPr>
        <p:txBody>
          <a:bodyPr wrap="square" rtlCol="0">
            <a:spAutoFit/>
          </a:bodyPr>
          <a:lstStyle/>
          <a:p>
            <a:pPr algn="ctr"/>
            <a:r>
              <a:rPr lang="en-US" sz="2400" b="1" spc="300" dirty="0">
                <a:solidFill>
                  <a:srgbClr val="F34A3F"/>
                </a:solidFill>
                <a:ea typeface="Roboto" panose="02000000000000000000" pitchFamily="2" charset="0"/>
                <a:cs typeface="Roboto" panose="02000000000000000000" pitchFamily="2" charset="0"/>
              </a:rPr>
              <a:t>Outcome 3: </a:t>
            </a:r>
            <a:r>
              <a:rPr lang="en-US" sz="2400" spc="300" dirty="0">
                <a:solidFill>
                  <a:srgbClr val="F34A3F"/>
                </a:solidFill>
                <a:ea typeface="Roboto" panose="02000000000000000000" pitchFamily="2" charset="0"/>
                <a:cs typeface="Roboto" panose="02000000000000000000" pitchFamily="2" charset="0"/>
              </a:rPr>
              <a:t>Women have income security, decent work,</a:t>
            </a:r>
          </a:p>
          <a:p>
            <a:pPr algn="ctr"/>
            <a:r>
              <a:rPr lang="en-US" sz="2400" spc="300" dirty="0">
                <a:solidFill>
                  <a:srgbClr val="F34A3F"/>
                </a:solidFill>
                <a:ea typeface="Roboto" panose="02000000000000000000" pitchFamily="2" charset="0"/>
                <a:cs typeface="Roboto" panose="02000000000000000000" pitchFamily="2" charset="0"/>
              </a:rPr>
              <a:t>and economic autonomy</a:t>
            </a:r>
          </a:p>
        </p:txBody>
      </p:sp>
      <p:sp>
        <p:nvSpPr>
          <p:cNvPr id="8" name="TextBox 7">
            <a:extLst>
              <a:ext uri="{FF2B5EF4-FFF2-40B4-BE49-F238E27FC236}">
                <a16:creationId xmlns="" xmlns:a16="http://schemas.microsoft.com/office/drawing/2014/main" id="{694DCA9C-C4C5-0641-A73D-04A86A9C8DEB}"/>
              </a:ext>
            </a:extLst>
          </p:cNvPr>
          <p:cNvSpPr txBox="1"/>
          <p:nvPr/>
        </p:nvSpPr>
        <p:spPr>
          <a:xfrm>
            <a:off x="6096000" y="3465513"/>
            <a:ext cx="5397500" cy="2477601"/>
          </a:xfrm>
          <a:prstGeom prst="rect">
            <a:avLst/>
          </a:prstGeom>
          <a:noFill/>
        </p:spPr>
        <p:txBody>
          <a:bodyPr wrap="square" rtlCol="0">
            <a:spAutoFit/>
          </a:bodyPr>
          <a:lstStyle/>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Promote the voice and representation for women, including through trade unions</a:t>
            </a:r>
          </a:p>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More women own, launch and/or manage enterprises </a:t>
            </a:r>
          </a:p>
        </p:txBody>
      </p:sp>
    </p:spTree>
    <p:extLst>
      <p:ext uri="{BB962C8B-B14F-4D97-AF65-F5344CB8AC3E}">
        <p14:creationId xmlns:p14="http://schemas.microsoft.com/office/powerpoint/2010/main" val="98179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24A9329-F561-47D1-BE5B-7D3B304EDAFF}"/>
              </a:ext>
            </a:extLst>
          </p:cNvPr>
          <p:cNvSpPr/>
          <p:nvPr/>
        </p:nvSpPr>
        <p:spPr>
          <a:xfrm>
            <a:off x="0" y="0"/>
            <a:ext cx="12192000" cy="68580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6316954" cy="646331"/>
          </a:xfrm>
          <a:prstGeom prst="rect">
            <a:avLst/>
          </a:prstGeom>
          <a:noFill/>
        </p:spPr>
        <p:txBody>
          <a:bodyPr wrap="square" rtlCol="0">
            <a:spAutoFit/>
          </a:bodyPr>
          <a:lstStyle/>
          <a:p>
            <a:r>
              <a:rPr lang="en-US" sz="3600" b="1" dirty="0">
                <a:solidFill>
                  <a:srgbClr val="EFF2F3"/>
                </a:solidFill>
                <a:latin typeface="Arial" panose="020B0604020202020204" pitchFamily="34" charset="0"/>
                <a:cs typeface="Arial" panose="020B0604020202020204" pitchFamily="34" charset="0"/>
              </a:rPr>
              <a:t>UN Women’s strategic plan</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AC15E04A-C280-324D-8677-76F642AC471E}"/>
              </a:ext>
            </a:extLst>
          </p:cNvPr>
          <p:cNvSpPr/>
          <p:nvPr/>
        </p:nvSpPr>
        <p:spPr>
          <a:xfrm>
            <a:off x="6382870" y="3465513"/>
            <a:ext cx="4526431" cy="2400657"/>
          </a:xfrm>
          <a:prstGeom prst="rect">
            <a:avLst/>
          </a:prstGeom>
        </p:spPr>
        <p:txBody>
          <a:bodyPr wrap="square">
            <a:spAutoFit/>
          </a:bodyPr>
          <a:lstStyle/>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Increasing levels of commitment by employers to the Women’s Empowerment Principles</a:t>
            </a:r>
          </a:p>
        </p:txBody>
      </p:sp>
      <p:sp>
        <p:nvSpPr>
          <p:cNvPr id="7" name="TextBox 6">
            <a:extLst>
              <a:ext uri="{FF2B5EF4-FFF2-40B4-BE49-F238E27FC236}">
                <a16:creationId xmlns="" xmlns:a16="http://schemas.microsoft.com/office/drawing/2014/main" id="{85C953B9-B88C-4F43-8C87-25F6D4264581}"/>
              </a:ext>
            </a:extLst>
          </p:cNvPr>
          <p:cNvSpPr txBox="1"/>
          <p:nvPr/>
        </p:nvSpPr>
        <p:spPr>
          <a:xfrm>
            <a:off x="1117601" y="1996183"/>
            <a:ext cx="9791700" cy="830997"/>
          </a:xfrm>
          <a:prstGeom prst="rect">
            <a:avLst/>
          </a:prstGeom>
          <a:noFill/>
        </p:spPr>
        <p:txBody>
          <a:bodyPr wrap="square" rtlCol="0">
            <a:spAutoFit/>
          </a:bodyPr>
          <a:lstStyle/>
          <a:p>
            <a:pPr algn="ctr"/>
            <a:r>
              <a:rPr lang="en-US" sz="2400" b="1" spc="300" dirty="0">
                <a:solidFill>
                  <a:srgbClr val="F34A3F"/>
                </a:solidFill>
                <a:ea typeface="Roboto" panose="02000000000000000000" pitchFamily="2" charset="0"/>
                <a:cs typeface="Roboto" panose="02000000000000000000" pitchFamily="2" charset="0"/>
              </a:rPr>
              <a:t>Outcome 3: </a:t>
            </a:r>
            <a:r>
              <a:rPr lang="en-US" sz="2400" spc="300" dirty="0">
                <a:solidFill>
                  <a:srgbClr val="F34A3F"/>
                </a:solidFill>
                <a:ea typeface="Roboto" panose="02000000000000000000" pitchFamily="2" charset="0"/>
                <a:cs typeface="Roboto" panose="02000000000000000000" pitchFamily="2" charset="0"/>
              </a:rPr>
              <a:t>Women have income security, decent work,</a:t>
            </a:r>
          </a:p>
          <a:p>
            <a:pPr algn="ctr"/>
            <a:r>
              <a:rPr lang="en-US" sz="2400" spc="300" dirty="0">
                <a:solidFill>
                  <a:srgbClr val="F34A3F"/>
                </a:solidFill>
                <a:ea typeface="Roboto" panose="02000000000000000000" pitchFamily="2" charset="0"/>
                <a:cs typeface="Roboto" panose="02000000000000000000" pitchFamily="2" charset="0"/>
              </a:rPr>
              <a:t>and economic autonomy</a:t>
            </a:r>
          </a:p>
        </p:txBody>
      </p:sp>
      <p:sp>
        <p:nvSpPr>
          <p:cNvPr id="8" name="Rectangle 7">
            <a:extLst>
              <a:ext uri="{FF2B5EF4-FFF2-40B4-BE49-F238E27FC236}">
                <a16:creationId xmlns="" xmlns:a16="http://schemas.microsoft.com/office/drawing/2014/main" id="{FE8D6F22-0F6B-7D43-BB78-FB5B83FE1E72}"/>
              </a:ext>
            </a:extLst>
          </p:cNvPr>
          <p:cNvSpPr/>
          <p:nvPr/>
        </p:nvSpPr>
        <p:spPr>
          <a:xfrm>
            <a:off x="680570" y="3465513"/>
            <a:ext cx="5415430" cy="2939266"/>
          </a:xfrm>
          <a:prstGeom prst="rect">
            <a:avLst/>
          </a:prstGeom>
        </p:spPr>
        <p:txBody>
          <a:bodyPr wrap="square">
            <a:spAutoFit/>
          </a:bodyPr>
          <a:lstStyle/>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Women’s access to digital, financial, technical and vocational education and training opportunities</a:t>
            </a:r>
          </a:p>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Leverage public and private procurement processes </a:t>
            </a:r>
          </a:p>
        </p:txBody>
      </p:sp>
    </p:spTree>
    <p:extLst>
      <p:ext uri="{BB962C8B-B14F-4D97-AF65-F5344CB8AC3E}">
        <p14:creationId xmlns:p14="http://schemas.microsoft.com/office/powerpoint/2010/main" val="49138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7481DE9-55F8-46BE-AD4C-A0B96BD6B721}"/>
              </a:ext>
            </a:extLst>
          </p:cNvPr>
          <p:cNvSpPr/>
          <p:nvPr/>
        </p:nvSpPr>
        <p:spPr>
          <a:xfrm>
            <a:off x="0" y="0"/>
            <a:ext cx="12192000" cy="68580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6316954" cy="646331"/>
          </a:xfrm>
          <a:prstGeom prst="rect">
            <a:avLst/>
          </a:prstGeom>
          <a:noFill/>
        </p:spPr>
        <p:txBody>
          <a:bodyPr wrap="square" rtlCol="0">
            <a:spAutoFit/>
          </a:bodyPr>
          <a:lstStyle/>
          <a:p>
            <a:r>
              <a:rPr lang="en-US" sz="3600" b="1" dirty="0">
                <a:solidFill>
                  <a:srgbClr val="EFF2F3"/>
                </a:solidFill>
                <a:latin typeface="Arial" panose="020B0604020202020204" pitchFamily="34" charset="0"/>
                <a:cs typeface="Arial" panose="020B0604020202020204" pitchFamily="34" charset="0"/>
              </a:rPr>
              <a:t>ILO </a:t>
            </a:r>
            <a:r>
              <a:rPr lang="en-US" sz="3600" b="1" dirty="0" err="1">
                <a:solidFill>
                  <a:srgbClr val="EFF2F3"/>
                </a:solidFill>
                <a:latin typeface="Arial" panose="020B0604020202020204" pitchFamily="34" charset="0"/>
                <a:cs typeface="Arial" panose="020B0604020202020204" pitchFamily="34" charset="0"/>
              </a:rPr>
              <a:t>programme</a:t>
            </a:r>
            <a:endParaRPr lang="en-US" sz="3600" b="1" dirty="0">
              <a:solidFill>
                <a:srgbClr val="EFF2F3"/>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5B2E9EC8-AAE4-3C47-87EC-991D9B3B9844}"/>
              </a:ext>
            </a:extLst>
          </p:cNvPr>
          <p:cNvSpPr txBox="1"/>
          <p:nvPr/>
        </p:nvSpPr>
        <p:spPr>
          <a:xfrm>
            <a:off x="680569" y="3156511"/>
            <a:ext cx="10895345" cy="2400657"/>
          </a:xfrm>
          <a:prstGeom prst="rect">
            <a:avLst/>
          </a:prstGeom>
          <a:noFill/>
        </p:spPr>
        <p:txBody>
          <a:bodyPr wrap="square" rtlCol="0">
            <a:spAutoFit/>
          </a:bodyPr>
          <a:lstStyle/>
          <a:p>
            <a:pPr marL="342900" indent="-342900">
              <a:lnSpc>
                <a:spcPts val="3580"/>
              </a:lnSpc>
              <a:spcBef>
                <a:spcPts val="600"/>
              </a:spcBef>
              <a:buClr>
                <a:srgbClr val="F34A3F"/>
              </a:buClr>
              <a:buFont typeface="Arial" panose="020B0604020202020204" pitchFamily="34" charset="0"/>
              <a:buChar char="•"/>
            </a:pPr>
            <a:r>
              <a:rPr lang="en-US" sz="2800" dirty="0">
                <a:solidFill>
                  <a:srgbClr val="EFF2F3"/>
                </a:solidFill>
                <a:latin typeface="Arial" panose="020B0604020202020204" pitchFamily="34" charset="0"/>
                <a:cs typeface="Arial" panose="020B0604020202020204" pitchFamily="34" charset="0"/>
              </a:rPr>
              <a:t>“Advocacy with employer and business organizations will continue to make the business case for promoting gender equality and diversity in the workplace, increasing participation of women in governance structures and fostering women entrepreneurship through an adapted business environment.” </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85C953B9-B88C-4F43-8C87-25F6D4264581}"/>
              </a:ext>
            </a:extLst>
          </p:cNvPr>
          <p:cNvSpPr txBox="1"/>
          <p:nvPr/>
        </p:nvSpPr>
        <p:spPr>
          <a:xfrm>
            <a:off x="1312602" y="1841682"/>
            <a:ext cx="9566796" cy="830997"/>
          </a:xfrm>
          <a:prstGeom prst="rect">
            <a:avLst/>
          </a:prstGeom>
          <a:noFill/>
        </p:spPr>
        <p:txBody>
          <a:bodyPr wrap="square" rtlCol="0">
            <a:spAutoFit/>
          </a:bodyPr>
          <a:lstStyle/>
          <a:p>
            <a:pPr algn="ctr"/>
            <a:r>
              <a:rPr lang="en-US" sz="2400" b="1" spc="300" dirty="0">
                <a:solidFill>
                  <a:srgbClr val="F34A3F"/>
                </a:solidFill>
                <a:ea typeface="Roboto" panose="02000000000000000000" pitchFamily="2" charset="0"/>
                <a:cs typeface="Roboto" panose="02000000000000000000" pitchFamily="2" charset="0"/>
              </a:rPr>
              <a:t>Outcome 10: </a:t>
            </a:r>
            <a:r>
              <a:rPr lang="en-US" sz="2400" spc="300" dirty="0">
                <a:solidFill>
                  <a:srgbClr val="F34A3F"/>
                </a:solidFill>
                <a:ea typeface="Roboto" panose="02000000000000000000" pitchFamily="2" charset="0"/>
                <a:cs typeface="Roboto" panose="02000000000000000000" pitchFamily="2" charset="0"/>
              </a:rPr>
              <a:t>Strong and representative employers’ and workers’ organizations</a:t>
            </a:r>
          </a:p>
        </p:txBody>
      </p:sp>
    </p:spTree>
    <p:extLst>
      <p:ext uri="{BB962C8B-B14F-4D97-AF65-F5344CB8AC3E}">
        <p14:creationId xmlns:p14="http://schemas.microsoft.com/office/powerpoint/2010/main" val="243581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0F122C70-A0F9-D945-B1DB-CE48A87EE3CF}"/>
              </a:ext>
            </a:extLst>
          </p:cNvPr>
          <p:cNvPicPr>
            <a:picLocks noChangeAspect="1"/>
          </p:cNvPicPr>
          <p:nvPr/>
        </p:nvPicPr>
        <p:blipFill>
          <a:blip r:embed="rId2"/>
          <a:stretch>
            <a:fillRect/>
          </a:stretch>
        </p:blipFill>
        <p:spPr>
          <a:xfrm>
            <a:off x="-556591" y="0"/>
            <a:ext cx="6002383" cy="6858000"/>
          </a:xfrm>
          <a:prstGeom prst="rect">
            <a:avLst/>
          </a:prstGeom>
        </p:spPr>
      </p:pic>
      <p:sp>
        <p:nvSpPr>
          <p:cNvPr id="15" name="Rectangle 14">
            <a:extLst>
              <a:ext uri="{FF2B5EF4-FFF2-40B4-BE49-F238E27FC236}">
                <a16:creationId xmlns="" xmlns:a16="http://schemas.microsoft.com/office/drawing/2014/main" id="{CAAE3FF4-F3C4-6C4A-8406-1D78D411A5A5}"/>
              </a:ext>
            </a:extLst>
          </p:cNvPr>
          <p:cNvSpPr/>
          <p:nvPr/>
        </p:nvSpPr>
        <p:spPr>
          <a:xfrm>
            <a:off x="4935071" y="-33061"/>
            <a:ext cx="7409329" cy="6997148"/>
          </a:xfrm>
          <a:prstGeom prst="rect">
            <a:avLst/>
          </a:prstGeom>
          <a:solidFill>
            <a:srgbClr val="5A1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 xmlns:a16="http://schemas.microsoft.com/office/drawing/2014/main" id="{B30AB174-CFA3-D343-A4D8-74AF38EFFE11}"/>
              </a:ext>
            </a:extLst>
          </p:cNvPr>
          <p:cNvSpPr txBox="1"/>
          <p:nvPr/>
        </p:nvSpPr>
        <p:spPr>
          <a:xfrm>
            <a:off x="5466097" y="416859"/>
            <a:ext cx="2285999" cy="461665"/>
          </a:xfrm>
          <a:prstGeom prst="rect">
            <a:avLst/>
          </a:prstGeom>
          <a:noFill/>
        </p:spPr>
        <p:txBody>
          <a:bodyPr wrap="square" rtlCol="0">
            <a:spAutoFit/>
          </a:bodyPr>
          <a:lstStyle/>
          <a:p>
            <a:r>
              <a:rPr lang="en-US" sz="2400" b="1" spc="300" dirty="0">
                <a:solidFill>
                  <a:srgbClr val="F34A3F"/>
                </a:solidFill>
                <a:latin typeface="Arial" panose="020B0604020202020204" pitchFamily="34" charset="0"/>
                <a:cs typeface="Arial" panose="020B0604020202020204" pitchFamily="34" charset="0"/>
              </a:rPr>
              <a:t>OBJECTIVE</a:t>
            </a:r>
          </a:p>
        </p:txBody>
      </p:sp>
      <p:cxnSp>
        <p:nvCxnSpPr>
          <p:cNvPr id="21" name="Straight Connector 20">
            <a:extLst>
              <a:ext uri="{FF2B5EF4-FFF2-40B4-BE49-F238E27FC236}">
                <a16:creationId xmlns="" xmlns:a16="http://schemas.microsoft.com/office/drawing/2014/main" id="{C7B3AE86-8EC5-F740-B7A8-62F678E14A35}"/>
              </a:ext>
            </a:extLst>
          </p:cNvPr>
          <p:cNvCxnSpPr/>
          <p:nvPr/>
        </p:nvCxnSpPr>
        <p:spPr>
          <a:xfrm>
            <a:off x="7947212" y="658906"/>
            <a:ext cx="4545106" cy="0"/>
          </a:xfrm>
          <a:prstGeom prst="line">
            <a:avLst/>
          </a:prstGeom>
          <a:ln w="38100" cap="rnd">
            <a:solidFill>
              <a:srgbClr val="EFF2F3"/>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C866E2C5-DFD3-0046-96C0-E66FC0B4E230}"/>
              </a:ext>
            </a:extLst>
          </p:cNvPr>
          <p:cNvSpPr txBox="1"/>
          <p:nvPr/>
        </p:nvSpPr>
        <p:spPr>
          <a:xfrm>
            <a:off x="5466097" y="1277267"/>
            <a:ext cx="6316954"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Contribute to the economic empowerment of women</a:t>
            </a:r>
          </a:p>
        </p:txBody>
      </p:sp>
      <p:sp>
        <p:nvSpPr>
          <p:cNvPr id="23" name="TextBox 22">
            <a:extLst>
              <a:ext uri="{FF2B5EF4-FFF2-40B4-BE49-F238E27FC236}">
                <a16:creationId xmlns="" xmlns:a16="http://schemas.microsoft.com/office/drawing/2014/main" id="{131E87E5-ED18-ED40-AA72-0BC3C0D2C45E}"/>
              </a:ext>
            </a:extLst>
          </p:cNvPr>
          <p:cNvSpPr txBox="1"/>
          <p:nvPr/>
        </p:nvSpPr>
        <p:spPr>
          <a:xfrm>
            <a:off x="5496419" y="2735682"/>
            <a:ext cx="6286632" cy="3847207"/>
          </a:xfrm>
          <a:prstGeom prst="rect">
            <a:avLst/>
          </a:prstGeom>
          <a:noFill/>
        </p:spPr>
        <p:txBody>
          <a:bodyPr wrap="square" rtlCol="0">
            <a:spAutoFit/>
          </a:bodyPr>
          <a:lstStyle/>
          <a:p>
            <a:pPr marL="342900" indent="-342900">
              <a:spcBef>
                <a:spcPts val="1200"/>
              </a:spcBef>
              <a:buClr>
                <a:srgbClr val="F34A3F"/>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by recognizing </a:t>
            </a:r>
            <a:r>
              <a:rPr lang="en-US" sz="2800" b="1" dirty="0">
                <a:solidFill>
                  <a:srgbClr val="F34A3F"/>
                </a:solidFill>
                <a:latin typeface="Arial" panose="020B0604020202020204" pitchFamily="34" charset="0"/>
                <a:cs typeface="Arial" panose="020B0604020202020204" pitchFamily="34" charset="0"/>
              </a:rPr>
              <a:t>women as beneficiaries and partners</a:t>
            </a:r>
            <a:r>
              <a:rPr lang="en-US" sz="2800" dirty="0">
                <a:solidFill>
                  <a:schemeClr val="bg1"/>
                </a:solidFill>
                <a:latin typeface="Arial" panose="020B0604020202020204" pitchFamily="34" charset="0"/>
                <a:cs typeface="Arial" panose="020B0604020202020204" pitchFamily="34" charset="0"/>
              </a:rPr>
              <a:t> of growth and development</a:t>
            </a:r>
          </a:p>
          <a:p>
            <a:pPr marL="342900" indent="-342900">
              <a:spcBef>
                <a:spcPts val="1200"/>
              </a:spcBef>
              <a:buClr>
                <a:srgbClr val="F34A3F"/>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increasing </a:t>
            </a:r>
            <a:r>
              <a:rPr lang="en-US" sz="2800" b="1" dirty="0">
                <a:solidFill>
                  <a:srgbClr val="F34A3F"/>
                </a:solidFill>
                <a:latin typeface="Arial" panose="020B0604020202020204" pitchFamily="34" charset="0"/>
                <a:cs typeface="Arial" panose="020B0604020202020204" pitchFamily="34" charset="0"/>
              </a:rPr>
              <a:t>private sector’s commitment </a:t>
            </a:r>
            <a:r>
              <a:rPr lang="en-US" sz="2800" dirty="0">
                <a:solidFill>
                  <a:schemeClr val="bg1"/>
                </a:solidFill>
                <a:latin typeface="Arial" panose="020B0604020202020204" pitchFamily="34" charset="0"/>
                <a:cs typeface="Arial" panose="020B0604020202020204" pitchFamily="34" charset="0"/>
              </a:rPr>
              <a:t>to gender equality and women’s empowerment </a:t>
            </a:r>
          </a:p>
          <a:p>
            <a:pPr marL="342900" indent="-342900">
              <a:spcBef>
                <a:spcPts val="1200"/>
              </a:spcBef>
              <a:buClr>
                <a:srgbClr val="F34A3F"/>
              </a:buClr>
              <a:buFont typeface="Arial" panose="020B0604020202020204" pitchFamily="34" charset="0"/>
              <a:buChar char="•"/>
            </a:pPr>
            <a:r>
              <a:rPr lang="en-US" sz="2800" b="1" dirty="0">
                <a:solidFill>
                  <a:srgbClr val="F34A3F"/>
                </a:solidFill>
                <a:latin typeface="Arial" panose="020B0604020202020204" pitchFamily="34" charset="0"/>
                <a:cs typeface="Arial" panose="020B0604020202020204" pitchFamily="34" charset="0"/>
              </a:rPr>
              <a:t>strengthening</a:t>
            </a:r>
            <a:r>
              <a:rPr lang="en-US" sz="2800" dirty="0">
                <a:solidFill>
                  <a:schemeClr val="bg1"/>
                </a:solidFill>
                <a:latin typeface="Arial" panose="020B0604020202020204" pitchFamily="34" charset="0"/>
                <a:cs typeface="Arial" panose="020B0604020202020204" pitchFamily="34" charset="0"/>
              </a:rPr>
              <a:t> </a:t>
            </a:r>
            <a:r>
              <a:rPr lang="en-US" sz="2800" b="1" dirty="0">
                <a:solidFill>
                  <a:srgbClr val="F34A3F"/>
                </a:solidFill>
                <a:latin typeface="Arial" panose="020B0604020202020204" pitchFamily="34" charset="0"/>
                <a:cs typeface="Arial" panose="020B0604020202020204" pitchFamily="34" charset="0"/>
              </a:rPr>
              <a:t>its capacities</a:t>
            </a:r>
            <a:r>
              <a:rPr lang="en-US" sz="2800" dirty="0">
                <a:solidFill>
                  <a:schemeClr val="bg1"/>
                </a:solidFill>
                <a:latin typeface="Arial" panose="020B0604020202020204" pitchFamily="34" charset="0"/>
                <a:cs typeface="Arial" panose="020B0604020202020204" pitchFamily="34" charset="0"/>
              </a:rPr>
              <a:t> to implement these commitments</a:t>
            </a:r>
          </a:p>
        </p:txBody>
      </p:sp>
    </p:spTree>
    <p:extLst>
      <p:ext uri="{BB962C8B-B14F-4D97-AF65-F5344CB8AC3E}">
        <p14:creationId xmlns:p14="http://schemas.microsoft.com/office/powerpoint/2010/main" val="155022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87E3BCE-BEC5-1548-9C64-93D619AF94F3}"/>
              </a:ext>
            </a:extLst>
          </p:cNvPr>
          <p:cNvPicPr>
            <a:picLocks noChangeAspect="1"/>
          </p:cNvPicPr>
          <p:nvPr/>
        </p:nvPicPr>
        <p:blipFill>
          <a:blip r:embed="rId2"/>
          <a:stretch>
            <a:fillRect/>
          </a:stretch>
        </p:blipFill>
        <p:spPr>
          <a:xfrm>
            <a:off x="1753793" y="1531064"/>
            <a:ext cx="3267654" cy="4449178"/>
          </a:xfrm>
          <a:prstGeom prst="rect">
            <a:avLst/>
          </a:prstGeom>
        </p:spPr>
      </p:pic>
      <p:sp>
        <p:nvSpPr>
          <p:cNvPr id="19" name="TextBox 18">
            <a:extLst>
              <a:ext uri="{FF2B5EF4-FFF2-40B4-BE49-F238E27FC236}">
                <a16:creationId xmlns="" xmlns:a16="http://schemas.microsoft.com/office/drawing/2014/main" id="{0218F1D9-76EE-1D4B-9EBD-5118E04FA458}"/>
              </a:ext>
            </a:extLst>
          </p:cNvPr>
          <p:cNvSpPr txBox="1"/>
          <p:nvPr/>
        </p:nvSpPr>
        <p:spPr>
          <a:xfrm>
            <a:off x="3035372" y="722195"/>
            <a:ext cx="6119602" cy="646331"/>
          </a:xfrm>
          <a:prstGeom prst="rect">
            <a:avLst/>
          </a:prstGeom>
          <a:noFill/>
        </p:spPr>
        <p:txBody>
          <a:bodyPr wrap="square" rtlCol="0">
            <a:spAutoFit/>
          </a:bodyPr>
          <a:lstStyle/>
          <a:p>
            <a:pPr algn="ctr"/>
            <a:r>
              <a:rPr lang="pt-BR" sz="3600" b="1" dirty="0">
                <a:solidFill>
                  <a:srgbClr val="5A177E"/>
                </a:solidFill>
                <a:latin typeface="Arial" panose="020B0604020202020204" pitchFamily="34" charset="0"/>
                <a:cs typeface="Arial" panose="020B0604020202020204" pitchFamily="34" charset="0"/>
              </a:rPr>
              <a:t>Agenda 2030</a:t>
            </a:r>
          </a:p>
        </p:txBody>
      </p:sp>
      <p:sp>
        <p:nvSpPr>
          <p:cNvPr id="20" name="Rectangle 19">
            <a:extLst>
              <a:ext uri="{FF2B5EF4-FFF2-40B4-BE49-F238E27FC236}">
                <a16:creationId xmlns="" xmlns:a16="http://schemas.microsoft.com/office/drawing/2014/main" id="{F58D9DA2-1A73-C840-8CF3-894E9C09D43E}"/>
              </a:ext>
            </a:extLst>
          </p:cNvPr>
          <p:cNvSpPr/>
          <p:nvPr/>
        </p:nvSpPr>
        <p:spPr>
          <a:xfrm>
            <a:off x="5805767" y="492422"/>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 xmlns:a16="http://schemas.microsoft.com/office/drawing/2014/main" id="{117344BB-EBC2-1546-BAAE-756EC7366C44}"/>
              </a:ext>
            </a:extLst>
          </p:cNvPr>
          <p:cNvSpPr txBox="1"/>
          <p:nvPr/>
        </p:nvSpPr>
        <p:spPr>
          <a:xfrm>
            <a:off x="6284138" y="2620075"/>
            <a:ext cx="4911034" cy="1246495"/>
          </a:xfrm>
          <a:prstGeom prst="rect">
            <a:avLst/>
          </a:prstGeom>
          <a:noFill/>
        </p:spPr>
        <p:txBody>
          <a:bodyPr wrap="square" rtlCol="0">
            <a:spAutoFit/>
          </a:bodyPr>
          <a:lstStyle/>
          <a:p>
            <a:r>
              <a:rPr lang="pt-BR" sz="2500" b="1" dirty="0">
                <a:solidFill>
                  <a:srgbClr val="F34A3F"/>
                </a:solidFill>
                <a:latin typeface="Arial" panose="020B0604020202020204" pitchFamily="34" charset="0"/>
                <a:cs typeface="Arial" panose="020B0604020202020204" pitchFamily="34" charset="0"/>
              </a:rPr>
              <a:t>Gender Equality </a:t>
            </a:r>
            <a:r>
              <a:rPr lang="en-US" sz="2500" b="1" dirty="0">
                <a:solidFill>
                  <a:srgbClr val="F34A3F"/>
                </a:solidFill>
                <a:latin typeface="Arial" panose="020B0604020202020204" pitchFamily="34" charset="0"/>
                <a:cs typeface="Arial" panose="020B0604020202020204" pitchFamily="34" charset="0"/>
              </a:rPr>
              <a:t>is</a:t>
            </a:r>
            <a:r>
              <a:rPr lang="pt-BR" sz="2500" b="1" dirty="0">
                <a:solidFill>
                  <a:srgbClr val="F34A3F"/>
                </a:solidFill>
                <a:latin typeface="Arial" panose="020B0604020202020204" pitchFamily="34" charset="0"/>
                <a:cs typeface="Arial" panose="020B0604020202020204" pitchFamily="34" charset="0"/>
              </a:rPr>
              <a:t> </a:t>
            </a:r>
            <a:r>
              <a:rPr lang="en-US" sz="2500" b="1" dirty="0">
                <a:solidFill>
                  <a:srgbClr val="F34A3F"/>
                </a:solidFill>
                <a:latin typeface="Arial" panose="020B0604020202020204" pitchFamily="34" charset="0"/>
                <a:cs typeface="Arial" panose="020B0604020202020204" pitchFamily="34" charset="0"/>
              </a:rPr>
              <a:t>key</a:t>
            </a:r>
            <a:r>
              <a:rPr lang="pt-BR" sz="2500" b="1" dirty="0">
                <a:solidFill>
                  <a:srgbClr val="F34A3F"/>
                </a:solidFill>
                <a:latin typeface="Arial" panose="020B0604020202020204" pitchFamily="34" charset="0"/>
                <a:cs typeface="Arial" panose="020B0604020202020204" pitchFamily="34" charset="0"/>
              </a:rPr>
              <a:t> </a:t>
            </a:r>
            <a:r>
              <a:rPr lang="en-US" sz="2500" b="1" dirty="0">
                <a:solidFill>
                  <a:srgbClr val="F34A3F"/>
                </a:solidFill>
                <a:latin typeface="Arial" panose="020B0604020202020204" pitchFamily="34" charset="0"/>
                <a:cs typeface="Arial" panose="020B0604020202020204" pitchFamily="34" charset="0"/>
              </a:rPr>
              <a:t>to</a:t>
            </a:r>
            <a:r>
              <a:rPr lang="pt-BR" sz="2500" b="1" dirty="0">
                <a:solidFill>
                  <a:srgbClr val="F34A3F"/>
                </a:solidFill>
                <a:latin typeface="Arial" panose="020B0604020202020204" pitchFamily="34" charset="0"/>
                <a:cs typeface="Arial" panose="020B0604020202020204" pitchFamily="34" charset="0"/>
              </a:rPr>
              <a:t> </a:t>
            </a:r>
            <a:r>
              <a:rPr lang="en-US" sz="2500" b="1" dirty="0">
                <a:solidFill>
                  <a:srgbClr val="F34A3F"/>
                </a:solidFill>
                <a:latin typeface="Arial" panose="020B0604020202020204" pitchFamily="34" charset="0"/>
                <a:cs typeface="Arial" panose="020B0604020202020204" pitchFamily="34" charset="0"/>
              </a:rPr>
              <a:t>achieve</a:t>
            </a:r>
            <a:r>
              <a:rPr lang="pt-BR" sz="2500" b="1" dirty="0">
                <a:solidFill>
                  <a:srgbClr val="F34A3F"/>
                </a:solidFill>
                <a:latin typeface="Arial" panose="020B0604020202020204" pitchFamily="34" charset="0"/>
                <a:cs typeface="Arial" panose="020B0604020202020204" pitchFamily="34" charset="0"/>
              </a:rPr>
              <a:t> </a:t>
            </a:r>
            <a:r>
              <a:rPr lang="en-US" sz="2500" b="1" dirty="0">
                <a:solidFill>
                  <a:srgbClr val="F34A3F"/>
                </a:solidFill>
                <a:latin typeface="Arial" panose="020B0604020202020204" pitchFamily="34" charset="0"/>
                <a:cs typeface="Arial" panose="020B0604020202020204" pitchFamily="34" charset="0"/>
              </a:rPr>
              <a:t>Sustainable</a:t>
            </a:r>
            <a:r>
              <a:rPr lang="pt-BR" sz="2500" b="1" dirty="0">
                <a:solidFill>
                  <a:srgbClr val="F34A3F"/>
                </a:solidFill>
                <a:latin typeface="Arial" panose="020B0604020202020204" pitchFamily="34" charset="0"/>
                <a:cs typeface="Arial" panose="020B0604020202020204" pitchFamily="34" charset="0"/>
              </a:rPr>
              <a:t> </a:t>
            </a:r>
            <a:r>
              <a:rPr lang="en-US" sz="2500" b="1" dirty="0">
                <a:solidFill>
                  <a:srgbClr val="F34A3F"/>
                </a:solidFill>
                <a:latin typeface="Arial" panose="020B0604020202020204" pitchFamily="34" charset="0"/>
                <a:cs typeface="Arial" panose="020B0604020202020204" pitchFamily="34" charset="0"/>
              </a:rPr>
              <a:t>Development</a:t>
            </a:r>
            <a:r>
              <a:rPr lang="pt-BR" sz="2500" b="1" dirty="0">
                <a:solidFill>
                  <a:srgbClr val="F34A3F"/>
                </a:solidFill>
                <a:latin typeface="Arial" panose="020B0604020202020204" pitchFamily="34" charset="0"/>
                <a:cs typeface="Arial" panose="020B0604020202020204" pitchFamily="34" charset="0"/>
              </a:rPr>
              <a:t> </a:t>
            </a:r>
            <a:r>
              <a:rPr lang="en-US" sz="2500" b="1" dirty="0">
                <a:solidFill>
                  <a:srgbClr val="F34A3F"/>
                </a:solidFill>
                <a:latin typeface="Arial" panose="020B0604020202020204" pitchFamily="34" charset="0"/>
                <a:cs typeface="Arial" panose="020B0604020202020204" pitchFamily="34" charset="0"/>
              </a:rPr>
              <a:t>Goals</a:t>
            </a:r>
          </a:p>
        </p:txBody>
      </p:sp>
    </p:spTree>
    <p:extLst>
      <p:ext uri="{BB962C8B-B14F-4D97-AF65-F5344CB8AC3E}">
        <p14:creationId xmlns:p14="http://schemas.microsoft.com/office/powerpoint/2010/main" val="408987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4EA9B8B-172E-452F-9FF4-86542A01C688}"/>
              </a:ext>
            </a:extLst>
          </p:cNvPr>
          <p:cNvSpPr/>
          <p:nvPr/>
        </p:nvSpPr>
        <p:spPr>
          <a:xfrm>
            <a:off x="0" y="0"/>
            <a:ext cx="12192000" cy="6858000"/>
          </a:xfrm>
          <a:prstGeom prst="rect">
            <a:avLst/>
          </a:prstGeom>
          <a:solidFill>
            <a:srgbClr val="6328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 xmlns:a16="http://schemas.microsoft.com/office/drawing/2014/main" id="{87D26E70-041C-4A8D-A5F3-331039A7F47B}"/>
              </a:ext>
            </a:extLst>
          </p:cNvPr>
          <p:cNvSpPr txBox="1"/>
          <p:nvPr/>
        </p:nvSpPr>
        <p:spPr>
          <a:xfrm>
            <a:off x="3688417" y="437321"/>
            <a:ext cx="4654159" cy="954107"/>
          </a:xfrm>
          <a:prstGeom prst="rect">
            <a:avLst/>
          </a:prstGeom>
          <a:noFill/>
        </p:spPr>
        <p:txBody>
          <a:bodyPr wrap="none" rtlCol="0">
            <a:spAutoFit/>
          </a:bodyPr>
          <a:lstStyle/>
          <a:p>
            <a:pPr algn="ctr"/>
            <a:r>
              <a:rPr lang="en-US" sz="2800" dirty="0">
                <a:solidFill>
                  <a:schemeClr val="bg1"/>
                </a:solidFill>
              </a:rPr>
              <a:t>WIN </a:t>
            </a:r>
            <a:r>
              <a:rPr lang="en-US" sz="2800" dirty="0" err="1">
                <a:solidFill>
                  <a:schemeClr val="bg1"/>
                </a:solidFill>
              </a:rPr>
              <a:t>WIN</a:t>
            </a:r>
            <a:r>
              <a:rPr lang="en-US" sz="2800" dirty="0">
                <a:solidFill>
                  <a:schemeClr val="bg1"/>
                </a:solidFill>
              </a:rPr>
              <a:t> </a:t>
            </a:r>
          </a:p>
          <a:p>
            <a:pPr algn="ctr"/>
            <a:r>
              <a:rPr lang="en-US" sz="2800" dirty="0" err="1">
                <a:solidFill>
                  <a:schemeClr val="bg1"/>
                </a:solidFill>
              </a:rPr>
              <a:t>Equaiity</a:t>
            </a:r>
            <a:r>
              <a:rPr lang="en-US" sz="2800" dirty="0">
                <a:solidFill>
                  <a:schemeClr val="bg1"/>
                </a:solidFill>
              </a:rPr>
              <a:t> Means  good Business</a:t>
            </a:r>
          </a:p>
        </p:txBody>
      </p:sp>
      <p:sp>
        <p:nvSpPr>
          <p:cNvPr id="9" name="TextBox 8">
            <a:extLst>
              <a:ext uri="{FF2B5EF4-FFF2-40B4-BE49-F238E27FC236}">
                <a16:creationId xmlns="" xmlns:a16="http://schemas.microsoft.com/office/drawing/2014/main" id="{6F8F2D16-27D0-4FAD-9541-F2E1DFBC5FF0}"/>
              </a:ext>
            </a:extLst>
          </p:cNvPr>
          <p:cNvSpPr txBox="1"/>
          <p:nvPr/>
        </p:nvSpPr>
        <p:spPr>
          <a:xfrm>
            <a:off x="4479233" y="1613572"/>
            <a:ext cx="2637183" cy="707886"/>
          </a:xfrm>
          <a:prstGeom prst="rect">
            <a:avLst/>
          </a:prstGeom>
          <a:noFill/>
        </p:spPr>
        <p:txBody>
          <a:bodyPr wrap="square" rtlCol="0">
            <a:spAutoFit/>
          </a:bodyPr>
          <a:lstStyle/>
          <a:p>
            <a:r>
              <a:rPr lang="en-US" sz="2000" dirty="0">
                <a:solidFill>
                  <a:schemeClr val="bg1"/>
                </a:solidFill>
              </a:rPr>
              <a:t>Empowerwomen.org</a:t>
            </a:r>
          </a:p>
          <a:p>
            <a:r>
              <a:rPr lang="en-US" sz="2000" dirty="0">
                <a:solidFill>
                  <a:schemeClr val="bg1"/>
                </a:solidFill>
              </a:rPr>
              <a:t>Welearnwomen.org</a:t>
            </a:r>
          </a:p>
        </p:txBody>
      </p:sp>
      <p:sp>
        <p:nvSpPr>
          <p:cNvPr id="12" name="Arrow: Down 11">
            <a:extLst>
              <a:ext uri="{FF2B5EF4-FFF2-40B4-BE49-F238E27FC236}">
                <a16:creationId xmlns="" xmlns:a16="http://schemas.microsoft.com/office/drawing/2014/main" id="{A0322319-9752-426C-9DA8-A9F34A1C01AB}"/>
              </a:ext>
            </a:extLst>
          </p:cNvPr>
          <p:cNvSpPr/>
          <p:nvPr/>
        </p:nvSpPr>
        <p:spPr>
          <a:xfrm>
            <a:off x="5512904" y="2305878"/>
            <a:ext cx="569844" cy="33925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12EE656-3FF8-4A94-8692-8382E02038AD}"/>
              </a:ext>
            </a:extLst>
          </p:cNvPr>
          <p:cNvSpPr/>
          <p:nvPr/>
        </p:nvSpPr>
        <p:spPr>
          <a:xfrm>
            <a:off x="1570382" y="5989982"/>
            <a:ext cx="8454887" cy="5565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Women Economic Empowerment</a:t>
            </a:r>
          </a:p>
        </p:txBody>
      </p:sp>
      <p:sp>
        <p:nvSpPr>
          <p:cNvPr id="14" name="Rectangle 13">
            <a:extLst>
              <a:ext uri="{FF2B5EF4-FFF2-40B4-BE49-F238E27FC236}">
                <a16:creationId xmlns="" xmlns:a16="http://schemas.microsoft.com/office/drawing/2014/main" id="{CEBF4A19-7504-46CB-A653-5EC547866B97}"/>
              </a:ext>
            </a:extLst>
          </p:cNvPr>
          <p:cNvSpPr/>
          <p:nvPr/>
        </p:nvSpPr>
        <p:spPr>
          <a:xfrm>
            <a:off x="781878" y="2305878"/>
            <a:ext cx="4669230" cy="9558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WEPS</a:t>
            </a:r>
          </a:p>
        </p:txBody>
      </p:sp>
      <p:sp>
        <p:nvSpPr>
          <p:cNvPr id="15" name="Rectangle 14">
            <a:extLst>
              <a:ext uri="{FF2B5EF4-FFF2-40B4-BE49-F238E27FC236}">
                <a16:creationId xmlns="" xmlns:a16="http://schemas.microsoft.com/office/drawing/2014/main" id="{281B4C17-532C-4444-99D9-700FA04D4C41}"/>
              </a:ext>
            </a:extLst>
          </p:cNvPr>
          <p:cNvSpPr/>
          <p:nvPr/>
        </p:nvSpPr>
        <p:spPr>
          <a:xfrm>
            <a:off x="3193774" y="3414164"/>
            <a:ext cx="2257334" cy="4289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HeForShe</a:t>
            </a:r>
            <a:endParaRPr lang="en-US" sz="2800" dirty="0"/>
          </a:p>
        </p:txBody>
      </p:sp>
      <p:sp>
        <p:nvSpPr>
          <p:cNvPr id="16" name="Rectangle 15">
            <a:extLst>
              <a:ext uri="{FF2B5EF4-FFF2-40B4-BE49-F238E27FC236}">
                <a16:creationId xmlns="" xmlns:a16="http://schemas.microsoft.com/office/drawing/2014/main" id="{8A923EC6-C549-4F39-BFD7-2F745D8CA1D6}"/>
              </a:ext>
            </a:extLst>
          </p:cNvPr>
          <p:cNvSpPr/>
          <p:nvPr/>
        </p:nvSpPr>
        <p:spPr>
          <a:xfrm>
            <a:off x="1570382" y="3995530"/>
            <a:ext cx="3880726" cy="4289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Women in Business Management</a:t>
            </a:r>
          </a:p>
        </p:txBody>
      </p:sp>
      <p:sp>
        <p:nvSpPr>
          <p:cNvPr id="17" name="Rectangle 16">
            <a:extLst>
              <a:ext uri="{FF2B5EF4-FFF2-40B4-BE49-F238E27FC236}">
                <a16:creationId xmlns="" xmlns:a16="http://schemas.microsoft.com/office/drawing/2014/main" id="{3B9AE997-0803-4700-8304-161A6B460C80}"/>
              </a:ext>
            </a:extLst>
          </p:cNvPr>
          <p:cNvSpPr/>
          <p:nvPr/>
        </p:nvSpPr>
        <p:spPr>
          <a:xfrm>
            <a:off x="1570382" y="4612767"/>
            <a:ext cx="3880726" cy="4289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power of procurement</a:t>
            </a:r>
          </a:p>
        </p:txBody>
      </p:sp>
      <p:sp>
        <p:nvSpPr>
          <p:cNvPr id="19" name="Rectangle 18">
            <a:extLst>
              <a:ext uri="{FF2B5EF4-FFF2-40B4-BE49-F238E27FC236}">
                <a16:creationId xmlns="" xmlns:a16="http://schemas.microsoft.com/office/drawing/2014/main" id="{05D9C6BA-C189-4615-A882-AB104BB4C760}"/>
              </a:ext>
            </a:extLst>
          </p:cNvPr>
          <p:cNvSpPr/>
          <p:nvPr/>
        </p:nvSpPr>
        <p:spPr>
          <a:xfrm>
            <a:off x="6303712" y="2333390"/>
            <a:ext cx="5291940" cy="4893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Women Entrepreneurship </a:t>
            </a:r>
            <a:r>
              <a:rPr lang="en-US" sz="2000" dirty="0" err="1"/>
              <a:t>Devlopment</a:t>
            </a:r>
            <a:endParaRPr lang="en-US" sz="2000" dirty="0"/>
          </a:p>
        </p:txBody>
      </p:sp>
      <p:sp>
        <p:nvSpPr>
          <p:cNvPr id="20" name="Rectangle 19">
            <a:extLst>
              <a:ext uri="{FF2B5EF4-FFF2-40B4-BE49-F238E27FC236}">
                <a16:creationId xmlns="" xmlns:a16="http://schemas.microsoft.com/office/drawing/2014/main" id="{7D06B0F1-09DD-4978-8D40-DA701CFA33B4}"/>
              </a:ext>
            </a:extLst>
          </p:cNvPr>
          <p:cNvSpPr/>
          <p:nvPr/>
        </p:nvSpPr>
        <p:spPr>
          <a:xfrm>
            <a:off x="6303712" y="3073933"/>
            <a:ext cx="2257334" cy="4289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Get Ahead</a:t>
            </a:r>
          </a:p>
        </p:txBody>
      </p:sp>
    </p:spTree>
    <p:extLst>
      <p:ext uri="{BB962C8B-B14F-4D97-AF65-F5344CB8AC3E}">
        <p14:creationId xmlns:p14="http://schemas.microsoft.com/office/powerpoint/2010/main" val="379743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6316954" cy="646331"/>
          </a:xfrm>
          <a:prstGeom prst="rect">
            <a:avLst/>
          </a:prstGeom>
          <a:noFill/>
        </p:spPr>
        <p:txBody>
          <a:bodyPr wrap="square" rtlCol="0">
            <a:spAutoFit/>
          </a:bodyPr>
          <a:lstStyle/>
          <a:p>
            <a:r>
              <a:rPr lang="en-US" sz="3600" b="1" dirty="0">
                <a:solidFill>
                  <a:srgbClr val="5A177E"/>
                </a:solidFill>
                <a:latin typeface="Arial" panose="020B0604020202020204" pitchFamily="34" charset="0"/>
                <a:cs typeface="Arial" panose="020B0604020202020204" pitchFamily="34" charset="0"/>
              </a:rPr>
              <a:t>Guiding platform</a:t>
            </a:r>
          </a:p>
        </p:txBody>
      </p:sp>
      <p:sp>
        <p:nvSpPr>
          <p:cNvPr id="5" name="TextBox 4">
            <a:extLst>
              <a:ext uri="{FF2B5EF4-FFF2-40B4-BE49-F238E27FC236}">
                <a16:creationId xmlns="" xmlns:a16="http://schemas.microsoft.com/office/drawing/2014/main" id="{5B2E9EC8-AAE4-3C47-87EC-991D9B3B9844}"/>
              </a:ext>
            </a:extLst>
          </p:cNvPr>
          <p:cNvSpPr txBox="1"/>
          <p:nvPr/>
        </p:nvSpPr>
        <p:spPr>
          <a:xfrm>
            <a:off x="680570" y="2772150"/>
            <a:ext cx="4793130" cy="1443665"/>
          </a:xfrm>
          <a:prstGeom prst="rect">
            <a:avLst/>
          </a:prstGeom>
          <a:noFill/>
        </p:spPr>
        <p:txBody>
          <a:bodyPr wrap="square" rtlCol="0">
            <a:spAutoFit/>
          </a:bodyPr>
          <a:lstStyle/>
          <a:p>
            <a:pPr marL="342900" indent="-342900">
              <a:lnSpc>
                <a:spcPts val="3580"/>
              </a:lnSpc>
              <a:spcBef>
                <a:spcPts val="600"/>
              </a:spcBef>
              <a:buClr>
                <a:srgbClr val="F34A3F"/>
              </a:buClr>
              <a:buFont typeface="Arial" panose="020B0604020202020204" pitchFamily="34" charset="0"/>
              <a:buChar char="•"/>
            </a:pPr>
            <a:r>
              <a:rPr lang="en-US" sz="2800" b="1" dirty="0">
                <a:solidFill>
                  <a:schemeClr val="tx1">
                    <a:lumMod val="95000"/>
                    <a:lumOff val="5000"/>
                  </a:schemeClr>
                </a:solidFill>
                <a:latin typeface="Arial" panose="020B0604020202020204" pitchFamily="34" charset="0"/>
                <a:cs typeface="Arial" panose="020B0604020202020204" pitchFamily="34" charset="0"/>
              </a:rPr>
              <a:t>Created by UN Women and the Global Compact in 2010</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79FDE8D6-7433-AE49-809A-664DC192BCC9}"/>
              </a:ext>
            </a:extLst>
          </p:cNvPr>
          <p:cNvSpPr txBox="1"/>
          <p:nvPr/>
        </p:nvSpPr>
        <p:spPr>
          <a:xfrm>
            <a:off x="2078242" y="1834168"/>
            <a:ext cx="8057030" cy="461665"/>
          </a:xfrm>
          <a:prstGeom prst="rect">
            <a:avLst/>
          </a:prstGeom>
          <a:noFill/>
        </p:spPr>
        <p:txBody>
          <a:bodyPr wrap="square" rtlCol="0">
            <a:spAutoFit/>
          </a:bodyPr>
          <a:lstStyle/>
          <a:p>
            <a:pPr algn="ctr"/>
            <a:r>
              <a:rPr lang="en-US" sz="2400" b="1" spc="300" dirty="0">
                <a:solidFill>
                  <a:srgbClr val="F34A3F"/>
                </a:solidFill>
                <a:ea typeface="Roboto" panose="02000000000000000000" pitchFamily="2" charset="0"/>
                <a:cs typeface="Roboto" panose="02000000000000000000" pitchFamily="2" charset="0"/>
              </a:rPr>
              <a:t>The Women Empowerment Principles (WEPs)</a:t>
            </a:r>
            <a:endParaRPr lang="en-US" sz="2400" spc="300" dirty="0">
              <a:solidFill>
                <a:srgbClr val="F34A3F"/>
              </a:solidFill>
              <a:ea typeface="Roboto" panose="02000000000000000000" pitchFamily="2" charset="0"/>
              <a:cs typeface="Roboto" panose="02000000000000000000" pitchFamily="2" charset="0"/>
            </a:endParaRPr>
          </a:p>
        </p:txBody>
      </p:sp>
      <p:sp>
        <p:nvSpPr>
          <p:cNvPr id="8" name="Rectangle 7">
            <a:extLst>
              <a:ext uri="{FF2B5EF4-FFF2-40B4-BE49-F238E27FC236}">
                <a16:creationId xmlns="" xmlns:a16="http://schemas.microsoft.com/office/drawing/2014/main" id="{BABFE878-235C-F048-BFA3-BAF39C2F754E}"/>
              </a:ext>
            </a:extLst>
          </p:cNvPr>
          <p:cNvSpPr/>
          <p:nvPr/>
        </p:nvSpPr>
        <p:spPr>
          <a:xfrm>
            <a:off x="6096001" y="2772150"/>
            <a:ext cx="5771744" cy="3400931"/>
          </a:xfrm>
          <a:prstGeom prst="rect">
            <a:avLst/>
          </a:prstGeom>
        </p:spPr>
        <p:txBody>
          <a:bodyPr wrap="square">
            <a:spAutoFit/>
          </a:bodyPr>
          <a:lstStyle/>
          <a:p>
            <a:pPr marL="285750" indent="-285750">
              <a:lnSpc>
                <a:spcPts val="3580"/>
              </a:lnSpc>
              <a:spcBef>
                <a:spcPts val="600"/>
              </a:spcBef>
              <a:buClr>
                <a:srgbClr val="F34A3F"/>
              </a:buClr>
              <a:buFont typeface="Arial" panose="020B0604020202020204" pitchFamily="34" charset="0"/>
              <a:buChar char="•"/>
            </a:pPr>
            <a:r>
              <a:rPr lang="en-US" sz="2800" b="1" dirty="0">
                <a:solidFill>
                  <a:schemeClr val="tx1">
                    <a:lumMod val="95000"/>
                    <a:lumOff val="5000"/>
                  </a:schemeClr>
                </a:solidFill>
                <a:latin typeface="Arial" panose="020B0604020202020204" pitchFamily="34" charset="0"/>
                <a:cs typeface="Arial" panose="020B0604020202020204" pitchFamily="34" charset="0"/>
              </a:rPr>
              <a:t>Framework to engage private sector companies to contribute to the achievement of the Agenda 2030</a:t>
            </a:r>
          </a:p>
          <a:p>
            <a:pPr marL="285750" indent="-285750">
              <a:lnSpc>
                <a:spcPts val="3580"/>
              </a:lnSpc>
              <a:spcBef>
                <a:spcPts val="600"/>
              </a:spcBef>
              <a:buClr>
                <a:srgbClr val="F34A3F"/>
              </a:buClr>
              <a:buFont typeface="Arial" panose="020B0604020202020204" pitchFamily="34" charset="0"/>
              <a:buChar char="•"/>
            </a:pPr>
            <a:r>
              <a:rPr lang="en-US" sz="2800" b="1" dirty="0">
                <a:solidFill>
                  <a:schemeClr val="tx1">
                    <a:lumMod val="95000"/>
                    <a:lumOff val="5000"/>
                  </a:schemeClr>
                </a:solidFill>
                <a:latin typeface="Arial" panose="020B0604020202020204" pitchFamily="34" charset="0"/>
                <a:cs typeface="Arial" panose="020B0604020202020204" pitchFamily="34" charset="0"/>
              </a:rPr>
              <a:t>Promote gender equality in the workplace, marketplace and community </a:t>
            </a:r>
          </a:p>
        </p:txBody>
      </p:sp>
    </p:spTree>
    <p:extLst>
      <p:ext uri="{BB962C8B-B14F-4D97-AF65-F5344CB8AC3E}">
        <p14:creationId xmlns:p14="http://schemas.microsoft.com/office/powerpoint/2010/main" val="340257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DD3A946-A0A2-BD4E-9F50-76774109A5BB}"/>
              </a:ext>
            </a:extLst>
          </p:cNvPr>
          <p:cNvSpPr txBox="1"/>
          <p:nvPr/>
        </p:nvSpPr>
        <p:spPr>
          <a:xfrm>
            <a:off x="650247" y="545807"/>
            <a:ext cx="9382751" cy="646331"/>
          </a:xfrm>
          <a:prstGeom prst="rect">
            <a:avLst/>
          </a:prstGeom>
          <a:noFill/>
        </p:spPr>
        <p:txBody>
          <a:bodyPr wrap="square" rtlCol="0">
            <a:spAutoFit/>
          </a:bodyPr>
          <a:lstStyle/>
          <a:p>
            <a:r>
              <a:rPr lang="en-US" sz="3600" b="1" dirty="0">
                <a:solidFill>
                  <a:srgbClr val="5A177E"/>
                </a:solidFill>
                <a:latin typeface="Arial" panose="020B0604020202020204" pitchFamily="34" charset="0"/>
                <a:cs typeface="Arial" panose="020B0604020202020204" pitchFamily="34" charset="0"/>
              </a:rPr>
              <a:t>Women’s Empowerment Principles</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316034"/>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 xmlns:a16="http://schemas.microsoft.com/office/drawing/2014/main" id="{8454022E-10DE-604B-9431-426873B2FB1F}"/>
              </a:ext>
            </a:extLst>
          </p:cNvPr>
          <p:cNvSpPr/>
          <p:nvPr/>
        </p:nvSpPr>
        <p:spPr>
          <a:xfrm>
            <a:off x="1890783" y="1396960"/>
            <a:ext cx="2632523" cy="2632523"/>
          </a:xfrm>
          <a:prstGeom prst="ellipse">
            <a:avLst/>
          </a:prstGeom>
          <a:solidFill>
            <a:srgbClr val="00A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 xmlns:a16="http://schemas.microsoft.com/office/drawing/2014/main" id="{BF8771EE-7D29-9B47-8754-713296B2BA2F}"/>
              </a:ext>
            </a:extLst>
          </p:cNvPr>
          <p:cNvSpPr/>
          <p:nvPr/>
        </p:nvSpPr>
        <p:spPr>
          <a:xfrm>
            <a:off x="4917043" y="1396960"/>
            <a:ext cx="2632523" cy="2632523"/>
          </a:xfrm>
          <a:prstGeom prst="ellipse">
            <a:avLst/>
          </a:prstGeom>
          <a:solidFill>
            <a:srgbClr val="F4B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 xmlns:a16="http://schemas.microsoft.com/office/drawing/2014/main" id="{24DA4805-C131-A346-8BD9-CCE5F9B42CDB}"/>
              </a:ext>
            </a:extLst>
          </p:cNvPr>
          <p:cNvSpPr/>
          <p:nvPr/>
        </p:nvSpPr>
        <p:spPr>
          <a:xfrm>
            <a:off x="7943303" y="1396960"/>
            <a:ext cx="2632523" cy="2632523"/>
          </a:xfrm>
          <a:prstGeom prst="ellipse">
            <a:avLst/>
          </a:prstGeom>
          <a:solidFill>
            <a:srgbClr val="C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 xmlns:a16="http://schemas.microsoft.com/office/drawing/2014/main" id="{8733001A-A499-2840-982A-B9F6B9EDAC48}"/>
              </a:ext>
            </a:extLst>
          </p:cNvPr>
          <p:cNvSpPr/>
          <p:nvPr/>
        </p:nvSpPr>
        <p:spPr>
          <a:xfrm>
            <a:off x="3289076" y="3962705"/>
            <a:ext cx="2632523" cy="2632523"/>
          </a:xfrm>
          <a:prstGeom prst="ellipse">
            <a:avLst/>
          </a:prstGeom>
          <a:solidFill>
            <a:srgbClr val="F4B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 xmlns:a16="http://schemas.microsoft.com/office/drawing/2014/main" id="{D440FC38-5712-A545-843E-1E0B8665AC34}"/>
              </a:ext>
            </a:extLst>
          </p:cNvPr>
          <p:cNvSpPr/>
          <p:nvPr/>
        </p:nvSpPr>
        <p:spPr>
          <a:xfrm>
            <a:off x="6177847" y="3962705"/>
            <a:ext cx="2632523" cy="2632523"/>
          </a:xfrm>
          <a:prstGeom prst="ellipse">
            <a:avLst/>
          </a:prstGeom>
          <a:solidFill>
            <a:srgbClr val="C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 xmlns:a16="http://schemas.microsoft.com/office/drawing/2014/main" id="{6716DD64-243D-CE4D-9C71-CB25BD3086C5}"/>
              </a:ext>
            </a:extLst>
          </p:cNvPr>
          <p:cNvSpPr/>
          <p:nvPr/>
        </p:nvSpPr>
        <p:spPr>
          <a:xfrm>
            <a:off x="9066619" y="3962705"/>
            <a:ext cx="2632523" cy="2632523"/>
          </a:xfrm>
          <a:prstGeom prst="ellipse">
            <a:avLst/>
          </a:prstGeom>
          <a:solidFill>
            <a:srgbClr val="00A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 xmlns:a16="http://schemas.microsoft.com/office/drawing/2014/main" id="{FB32524E-2784-DF4A-9ACE-4BA791648F9F}"/>
              </a:ext>
            </a:extLst>
          </p:cNvPr>
          <p:cNvSpPr/>
          <p:nvPr/>
        </p:nvSpPr>
        <p:spPr>
          <a:xfrm>
            <a:off x="400305" y="3962705"/>
            <a:ext cx="2632523" cy="2632523"/>
          </a:xfrm>
          <a:prstGeom prst="ellipse">
            <a:avLst/>
          </a:prstGeom>
          <a:solidFill>
            <a:srgbClr val="00A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 xmlns:a16="http://schemas.microsoft.com/office/drawing/2014/main" id="{68D28C1C-EB96-4148-8E27-F4BA9250DD44}"/>
              </a:ext>
            </a:extLst>
          </p:cNvPr>
          <p:cNvSpPr txBox="1"/>
          <p:nvPr/>
        </p:nvSpPr>
        <p:spPr>
          <a:xfrm>
            <a:off x="3014523" y="1734285"/>
            <a:ext cx="385042" cy="523220"/>
          </a:xfrm>
          <a:prstGeom prst="rect">
            <a:avLst/>
          </a:prstGeom>
          <a:noFill/>
        </p:spPr>
        <p:txBody>
          <a:bodyPr wrap="none" rtlCol="0">
            <a:spAutoFit/>
          </a:bodyPr>
          <a:lstStyle/>
          <a:p>
            <a:r>
              <a:rPr lang="en-US" sz="2800" b="1" dirty="0">
                <a:solidFill>
                  <a:srgbClr val="EFF2F3"/>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 xmlns:a16="http://schemas.microsoft.com/office/drawing/2014/main" id="{F2F2C837-6EEB-3D4D-87D9-CC65A7B2D1BA}"/>
              </a:ext>
            </a:extLst>
          </p:cNvPr>
          <p:cNvSpPr txBox="1"/>
          <p:nvPr/>
        </p:nvSpPr>
        <p:spPr>
          <a:xfrm>
            <a:off x="2320028" y="2251480"/>
            <a:ext cx="1782146" cy="1200329"/>
          </a:xfrm>
          <a:prstGeom prst="rect">
            <a:avLst/>
          </a:prstGeom>
          <a:noFill/>
        </p:spPr>
        <p:txBody>
          <a:bodyPr wrap="square" rtlCol="0">
            <a:spAutoFit/>
          </a:bodyPr>
          <a:lstStyle/>
          <a:p>
            <a:pPr algn="ctr"/>
            <a:r>
              <a:rPr lang="en-US" dirty="0">
                <a:solidFill>
                  <a:srgbClr val="EFF2F3"/>
                </a:solidFill>
                <a:latin typeface="Arial" panose="020B0604020202020204" pitchFamily="34" charset="0"/>
                <a:cs typeface="Arial" panose="020B0604020202020204" pitchFamily="34" charset="0"/>
              </a:rPr>
              <a:t>Establish high-level corporate leadership for gender equality</a:t>
            </a:r>
          </a:p>
        </p:txBody>
      </p:sp>
      <p:sp>
        <p:nvSpPr>
          <p:cNvPr id="15" name="TextBox 14">
            <a:extLst>
              <a:ext uri="{FF2B5EF4-FFF2-40B4-BE49-F238E27FC236}">
                <a16:creationId xmlns="" xmlns:a16="http://schemas.microsoft.com/office/drawing/2014/main" id="{E4877687-FE0C-5C4B-A328-3284E289A2C3}"/>
              </a:ext>
            </a:extLst>
          </p:cNvPr>
          <p:cNvSpPr txBox="1"/>
          <p:nvPr/>
        </p:nvSpPr>
        <p:spPr>
          <a:xfrm>
            <a:off x="6018243" y="1555849"/>
            <a:ext cx="385042" cy="523220"/>
          </a:xfrm>
          <a:prstGeom prst="rect">
            <a:avLst/>
          </a:prstGeom>
          <a:noFill/>
        </p:spPr>
        <p:txBody>
          <a:bodyPr wrap="none" rtlCol="0">
            <a:spAutoFit/>
          </a:bodyPr>
          <a:lstStyle/>
          <a:p>
            <a:r>
              <a:rPr lang="en-US" sz="2800" b="1" dirty="0">
                <a:solidFill>
                  <a:srgbClr val="EFF2F3"/>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 xmlns:a16="http://schemas.microsoft.com/office/drawing/2014/main" id="{6A966382-007C-A74D-9785-2E5854D3B3BD}"/>
              </a:ext>
            </a:extLst>
          </p:cNvPr>
          <p:cNvSpPr txBox="1"/>
          <p:nvPr/>
        </p:nvSpPr>
        <p:spPr>
          <a:xfrm>
            <a:off x="5069450" y="2014522"/>
            <a:ext cx="2327708" cy="1477328"/>
          </a:xfrm>
          <a:prstGeom prst="rect">
            <a:avLst/>
          </a:prstGeom>
          <a:noFill/>
        </p:spPr>
        <p:txBody>
          <a:bodyPr wrap="square" rtlCol="0">
            <a:spAutoFit/>
          </a:bodyPr>
          <a:lstStyle/>
          <a:p>
            <a:pPr algn="ctr"/>
            <a:r>
              <a:rPr lang="en-US" dirty="0">
                <a:solidFill>
                  <a:srgbClr val="EFF2F3"/>
                </a:solidFill>
                <a:latin typeface="Arial" panose="020B0604020202020204" pitchFamily="34" charset="0"/>
                <a:cs typeface="Arial" panose="020B0604020202020204" pitchFamily="34" charset="0"/>
              </a:rPr>
              <a:t>Treat all women and men fairly at work – respect and support human rights and nondiscrimination</a:t>
            </a:r>
          </a:p>
        </p:txBody>
      </p:sp>
      <p:sp>
        <p:nvSpPr>
          <p:cNvPr id="17" name="TextBox 16">
            <a:extLst>
              <a:ext uri="{FF2B5EF4-FFF2-40B4-BE49-F238E27FC236}">
                <a16:creationId xmlns="" xmlns:a16="http://schemas.microsoft.com/office/drawing/2014/main" id="{D437717D-CBFF-374E-A50E-814B42E45778}"/>
              </a:ext>
            </a:extLst>
          </p:cNvPr>
          <p:cNvSpPr txBox="1"/>
          <p:nvPr/>
        </p:nvSpPr>
        <p:spPr>
          <a:xfrm>
            <a:off x="9072423" y="1734285"/>
            <a:ext cx="385042" cy="523220"/>
          </a:xfrm>
          <a:prstGeom prst="rect">
            <a:avLst/>
          </a:prstGeom>
          <a:noFill/>
        </p:spPr>
        <p:txBody>
          <a:bodyPr wrap="none" rtlCol="0">
            <a:spAutoFit/>
          </a:bodyPr>
          <a:lstStyle/>
          <a:p>
            <a:r>
              <a:rPr lang="en-US" sz="2800" b="1" dirty="0">
                <a:solidFill>
                  <a:srgbClr val="EFF2F3"/>
                </a:solidFill>
                <a:latin typeface="Arial" panose="020B0604020202020204" pitchFamily="34" charset="0"/>
                <a:cs typeface="Arial" panose="020B0604020202020204" pitchFamily="34" charset="0"/>
              </a:rPr>
              <a:t>3</a:t>
            </a:r>
          </a:p>
        </p:txBody>
      </p:sp>
      <p:sp>
        <p:nvSpPr>
          <p:cNvPr id="18" name="TextBox 17">
            <a:extLst>
              <a:ext uri="{FF2B5EF4-FFF2-40B4-BE49-F238E27FC236}">
                <a16:creationId xmlns="" xmlns:a16="http://schemas.microsoft.com/office/drawing/2014/main" id="{F9AA320E-DC18-294E-9F6E-1AC94349F726}"/>
              </a:ext>
            </a:extLst>
          </p:cNvPr>
          <p:cNvSpPr txBox="1"/>
          <p:nvPr/>
        </p:nvSpPr>
        <p:spPr>
          <a:xfrm>
            <a:off x="8160615" y="2251480"/>
            <a:ext cx="2197898" cy="1200329"/>
          </a:xfrm>
          <a:prstGeom prst="rect">
            <a:avLst/>
          </a:prstGeom>
          <a:noFill/>
        </p:spPr>
        <p:txBody>
          <a:bodyPr wrap="square" rtlCol="0">
            <a:spAutoFit/>
          </a:bodyPr>
          <a:lstStyle/>
          <a:p>
            <a:pPr algn="ctr"/>
            <a:r>
              <a:rPr lang="en-US" dirty="0">
                <a:solidFill>
                  <a:srgbClr val="EFF2F3"/>
                </a:solidFill>
                <a:latin typeface="Arial" panose="020B0604020202020204" pitchFamily="34" charset="0"/>
                <a:cs typeface="Arial" panose="020B0604020202020204" pitchFamily="34" charset="0"/>
              </a:rPr>
              <a:t>Ensure the health, safety and well-being of all women and men workers</a:t>
            </a:r>
          </a:p>
        </p:txBody>
      </p:sp>
      <p:sp>
        <p:nvSpPr>
          <p:cNvPr id="19" name="TextBox 18">
            <a:extLst>
              <a:ext uri="{FF2B5EF4-FFF2-40B4-BE49-F238E27FC236}">
                <a16:creationId xmlns="" xmlns:a16="http://schemas.microsoft.com/office/drawing/2014/main" id="{DF4AC2CB-8DB9-7E4E-8520-FFCD170782D3}"/>
              </a:ext>
            </a:extLst>
          </p:cNvPr>
          <p:cNvSpPr txBox="1"/>
          <p:nvPr/>
        </p:nvSpPr>
        <p:spPr>
          <a:xfrm>
            <a:off x="1503223" y="4239940"/>
            <a:ext cx="385042" cy="523220"/>
          </a:xfrm>
          <a:prstGeom prst="rect">
            <a:avLst/>
          </a:prstGeom>
          <a:noFill/>
        </p:spPr>
        <p:txBody>
          <a:bodyPr wrap="none" rtlCol="0">
            <a:spAutoFit/>
          </a:bodyPr>
          <a:lstStyle/>
          <a:p>
            <a:r>
              <a:rPr lang="en-US" sz="2800" b="1" dirty="0">
                <a:solidFill>
                  <a:srgbClr val="EFF2F3"/>
                </a:solidFill>
                <a:latin typeface="Arial" panose="020B0604020202020204" pitchFamily="34" charset="0"/>
                <a:cs typeface="Arial" panose="020B0604020202020204" pitchFamily="34" charset="0"/>
              </a:rPr>
              <a:t>4</a:t>
            </a:r>
          </a:p>
        </p:txBody>
      </p:sp>
      <p:sp>
        <p:nvSpPr>
          <p:cNvPr id="20" name="TextBox 19">
            <a:extLst>
              <a:ext uri="{FF2B5EF4-FFF2-40B4-BE49-F238E27FC236}">
                <a16:creationId xmlns="" xmlns:a16="http://schemas.microsoft.com/office/drawing/2014/main" id="{262B826E-6DB0-2741-B9E2-5E463677F4DB}"/>
              </a:ext>
            </a:extLst>
          </p:cNvPr>
          <p:cNvSpPr txBox="1"/>
          <p:nvPr/>
        </p:nvSpPr>
        <p:spPr>
          <a:xfrm>
            <a:off x="592846" y="4757135"/>
            <a:ext cx="2205795" cy="1477328"/>
          </a:xfrm>
          <a:prstGeom prst="rect">
            <a:avLst/>
          </a:prstGeom>
          <a:noFill/>
        </p:spPr>
        <p:txBody>
          <a:bodyPr wrap="square" rtlCol="0">
            <a:spAutoFit/>
          </a:bodyPr>
          <a:lstStyle/>
          <a:p>
            <a:pPr algn="ctr"/>
            <a:r>
              <a:rPr lang="en-US" dirty="0">
                <a:solidFill>
                  <a:srgbClr val="EFF2F3"/>
                </a:solidFill>
                <a:latin typeface="Arial" panose="020B0604020202020204" pitchFamily="34" charset="0"/>
                <a:cs typeface="Arial" panose="020B0604020202020204" pitchFamily="34" charset="0"/>
              </a:rPr>
              <a:t>Promote education, training and professional development for women</a:t>
            </a:r>
          </a:p>
        </p:txBody>
      </p:sp>
      <p:sp>
        <p:nvSpPr>
          <p:cNvPr id="21" name="TextBox 20">
            <a:extLst>
              <a:ext uri="{FF2B5EF4-FFF2-40B4-BE49-F238E27FC236}">
                <a16:creationId xmlns="" xmlns:a16="http://schemas.microsoft.com/office/drawing/2014/main" id="{D8A00688-DD2A-A846-9360-0D7AA1E26103}"/>
              </a:ext>
            </a:extLst>
          </p:cNvPr>
          <p:cNvSpPr txBox="1"/>
          <p:nvPr/>
        </p:nvSpPr>
        <p:spPr>
          <a:xfrm>
            <a:off x="4379943" y="4208319"/>
            <a:ext cx="385042" cy="523220"/>
          </a:xfrm>
          <a:prstGeom prst="rect">
            <a:avLst/>
          </a:prstGeom>
          <a:noFill/>
        </p:spPr>
        <p:txBody>
          <a:bodyPr wrap="none" rtlCol="0">
            <a:spAutoFit/>
          </a:bodyPr>
          <a:lstStyle/>
          <a:p>
            <a:r>
              <a:rPr lang="en-US" sz="2800" b="1" dirty="0">
                <a:solidFill>
                  <a:srgbClr val="EFF2F3"/>
                </a:solidFill>
                <a:latin typeface="Arial" panose="020B0604020202020204" pitchFamily="34" charset="0"/>
                <a:cs typeface="Arial" panose="020B0604020202020204" pitchFamily="34" charset="0"/>
              </a:rPr>
              <a:t>5</a:t>
            </a:r>
          </a:p>
        </p:txBody>
      </p:sp>
      <p:sp>
        <p:nvSpPr>
          <p:cNvPr id="22" name="TextBox 21">
            <a:extLst>
              <a:ext uri="{FF2B5EF4-FFF2-40B4-BE49-F238E27FC236}">
                <a16:creationId xmlns="" xmlns:a16="http://schemas.microsoft.com/office/drawing/2014/main" id="{879FE9FA-892D-2343-A50F-0D37357D97D4}"/>
              </a:ext>
            </a:extLst>
          </p:cNvPr>
          <p:cNvSpPr txBox="1"/>
          <p:nvPr/>
        </p:nvSpPr>
        <p:spPr>
          <a:xfrm>
            <a:off x="3327240" y="4666992"/>
            <a:ext cx="2490448" cy="1477328"/>
          </a:xfrm>
          <a:prstGeom prst="rect">
            <a:avLst/>
          </a:prstGeom>
          <a:noFill/>
        </p:spPr>
        <p:txBody>
          <a:bodyPr wrap="square" rtlCol="0">
            <a:spAutoFit/>
          </a:bodyPr>
          <a:lstStyle/>
          <a:p>
            <a:pPr algn="ctr"/>
            <a:r>
              <a:rPr lang="en-US" dirty="0">
                <a:solidFill>
                  <a:srgbClr val="EFF2F3"/>
                </a:solidFill>
                <a:latin typeface="Arial" panose="020B0604020202020204" pitchFamily="34" charset="0"/>
                <a:cs typeface="Arial" panose="020B0604020202020204" pitchFamily="34" charset="0"/>
              </a:rPr>
              <a:t>Implement enterprise development, supply chain and marketing practices that empower women</a:t>
            </a:r>
          </a:p>
        </p:txBody>
      </p:sp>
      <p:sp>
        <p:nvSpPr>
          <p:cNvPr id="23" name="TextBox 22">
            <a:extLst>
              <a:ext uri="{FF2B5EF4-FFF2-40B4-BE49-F238E27FC236}">
                <a16:creationId xmlns="" xmlns:a16="http://schemas.microsoft.com/office/drawing/2014/main" id="{C1DCFD3E-E6D5-EA4C-A83F-71B49F4E5368}"/>
              </a:ext>
            </a:extLst>
          </p:cNvPr>
          <p:cNvSpPr txBox="1"/>
          <p:nvPr/>
        </p:nvSpPr>
        <p:spPr>
          <a:xfrm>
            <a:off x="7281723" y="4366808"/>
            <a:ext cx="385042" cy="523220"/>
          </a:xfrm>
          <a:prstGeom prst="rect">
            <a:avLst/>
          </a:prstGeom>
          <a:noFill/>
        </p:spPr>
        <p:txBody>
          <a:bodyPr wrap="none" rtlCol="0">
            <a:spAutoFit/>
          </a:bodyPr>
          <a:lstStyle/>
          <a:p>
            <a:r>
              <a:rPr lang="en-US" sz="2800" b="1" dirty="0">
                <a:solidFill>
                  <a:srgbClr val="EFF2F3"/>
                </a:solidFill>
                <a:latin typeface="Arial" panose="020B0604020202020204" pitchFamily="34" charset="0"/>
                <a:cs typeface="Arial" panose="020B0604020202020204" pitchFamily="34" charset="0"/>
              </a:rPr>
              <a:t>6</a:t>
            </a:r>
          </a:p>
        </p:txBody>
      </p:sp>
      <p:sp>
        <p:nvSpPr>
          <p:cNvPr id="24" name="TextBox 23">
            <a:extLst>
              <a:ext uri="{FF2B5EF4-FFF2-40B4-BE49-F238E27FC236}">
                <a16:creationId xmlns="" xmlns:a16="http://schemas.microsoft.com/office/drawing/2014/main" id="{B413EE15-FADC-6B47-9BC0-4370AF191DE7}"/>
              </a:ext>
            </a:extLst>
          </p:cNvPr>
          <p:cNvSpPr txBox="1"/>
          <p:nvPr/>
        </p:nvSpPr>
        <p:spPr>
          <a:xfrm>
            <a:off x="6362673" y="4884003"/>
            <a:ext cx="2223142" cy="1200329"/>
          </a:xfrm>
          <a:prstGeom prst="rect">
            <a:avLst/>
          </a:prstGeom>
          <a:noFill/>
        </p:spPr>
        <p:txBody>
          <a:bodyPr wrap="square" rtlCol="0">
            <a:spAutoFit/>
          </a:bodyPr>
          <a:lstStyle/>
          <a:p>
            <a:pPr algn="ctr"/>
            <a:r>
              <a:rPr lang="en-US" dirty="0">
                <a:solidFill>
                  <a:srgbClr val="EFF2F3"/>
                </a:solidFill>
                <a:latin typeface="Arial" panose="020B0604020202020204" pitchFamily="34" charset="0"/>
                <a:cs typeface="Arial" panose="020B0604020202020204" pitchFamily="34" charset="0"/>
              </a:rPr>
              <a:t>Promote equality through community initiatives and advocacy</a:t>
            </a:r>
          </a:p>
        </p:txBody>
      </p:sp>
      <p:sp>
        <p:nvSpPr>
          <p:cNvPr id="25" name="TextBox 24">
            <a:extLst>
              <a:ext uri="{FF2B5EF4-FFF2-40B4-BE49-F238E27FC236}">
                <a16:creationId xmlns="" xmlns:a16="http://schemas.microsoft.com/office/drawing/2014/main" id="{9280999A-EBA9-E54D-8464-6A18B7323D77}"/>
              </a:ext>
            </a:extLst>
          </p:cNvPr>
          <p:cNvSpPr txBox="1"/>
          <p:nvPr/>
        </p:nvSpPr>
        <p:spPr>
          <a:xfrm>
            <a:off x="10215423" y="4366808"/>
            <a:ext cx="385042" cy="523220"/>
          </a:xfrm>
          <a:prstGeom prst="rect">
            <a:avLst/>
          </a:prstGeom>
          <a:noFill/>
        </p:spPr>
        <p:txBody>
          <a:bodyPr wrap="none" rtlCol="0">
            <a:spAutoFit/>
          </a:bodyPr>
          <a:lstStyle/>
          <a:p>
            <a:r>
              <a:rPr lang="en-US" sz="2800" b="1" dirty="0">
                <a:solidFill>
                  <a:srgbClr val="EFF2F3"/>
                </a:solidFill>
                <a:latin typeface="Arial" panose="020B0604020202020204" pitchFamily="34" charset="0"/>
                <a:cs typeface="Arial" panose="020B0604020202020204" pitchFamily="34" charset="0"/>
              </a:rPr>
              <a:t>7</a:t>
            </a:r>
          </a:p>
        </p:txBody>
      </p:sp>
      <p:sp>
        <p:nvSpPr>
          <p:cNvPr id="26" name="TextBox 25">
            <a:extLst>
              <a:ext uri="{FF2B5EF4-FFF2-40B4-BE49-F238E27FC236}">
                <a16:creationId xmlns="" xmlns:a16="http://schemas.microsoft.com/office/drawing/2014/main" id="{A31251F3-D038-F741-979E-DB49F63BFD02}"/>
              </a:ext>
            </a:extLst>
          </p:cNvPr>
          <p:cNvSpPr txBox="1"/>
          <p:nvPr/>
        </p:nvSpPr>
        <p:spPr>
          <a:xfrm>
            <a:off x="9296373" y="4884003"/>
            <a:ext cx="2223142" cy="1200329"/>
          </a:xfrm>
          <a:prstGeom prst="rect">
            <a:avLst/>
          </a:prstGeom>
          <a:noFill/>
        </p:spPr>
        <p:txBody>
          <a:bodyPr wrap="square" rtlCol="0">
            <a:spAutoFit/>
          </a:bodyPr>
          <a:lstStyle/>
          <a:p>
            <a:pPr algn="ctr"/>
            <a:r>
              <a:rPr lang="en-US" dirty="0">
                <a:solidFill>
                  <a:srgbClr val="EFF2F3"/>
                </a:solidFill>
                <a:latin typeface="Arial" panose="020B0604020202020204" pitchFamily="34" charset="0"/>
                <a:cs typeface="Arial" panose="020B0604020202020204" pitchFamily="34" charset="0"/>
              </a:rPr>
              <a:t>Measure and publicly report on progress to achieve gender equality</a:t>
            </a:r>
          </a:p>
        </p:txBody>
      </p:sp>
    </p:spTree>
    <p:extLst>
      <p:ext uri="{BB962C8B-B14F-4D97-AF65-F5344CB8AC3E}">
        <p14:creationId xmlns:p14="http://schemas.microsoft.com/office/powerpoint/2010/main" val="165024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A177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DD3A946-A0A2-BD4E-9F50-76774109A5BB}"/>
              </a:ext>
            </a:extLst>
          </p:cNvPr>
          <p:cNvSpPr txBox="1"/>
          <p:nvPr/>
        </p:nvSpPr>
        <p:spPr>
          <a:xfrm>
            <a:off x="650248" y="711520"/>
            <a:ext cx="9320134" cy="646331"/>
          </a:xfrm>
          <a:prstGeom prst="rect">
            <a:avLst/>
          </a:prstGeom>
          <a:noFill/>
        </p:spPr>
        <p:txBody>
          <a:bodyPr wrap="square" rtlCol="0">
            <a:spAutoFit/>
          </a:bodyPr>
          <a:lstStyle/>
          <a:p>
            <a:r>
              <a:rPr lang="pt-BR" sz="3600" b="1" dirty="0">
                <a:solidFill>
                  <a:srgbClr val="EFF2F3"/>
                </a:solidFill>
                <a:latin typeface="Arial" panose="020B0604020202020204" pitchFamily="34" charset="0"/>
                <a:cs typeface="Arial" panose="020B0604020202020204" pitchFamily="34" charset="0"/>
              </a:rPr>
              <a:t>The </a:t>
            </a:r>
            <a:r>
              <a:rPr lang="en-US" sz="3600" b="1" dirty="0">
                <a:solidFill>
                  <a:srgbClr val="EFF2F3"/>
                </a:solidFill>
                <a:latin typeface="Arial" panose="020B0604020202020204" pitchFamily="34" charset="0"/>
                <a:cs typeface="Arial" panose="020B0604020202020204" pitchFamily="34" charset="0"/>
              </a:rPr>
              <a:t>journey</a:t>
            </a:r>
            <a:r>
              <a:rPr lang="pt-BR" sz="3600" b="1" dirty="0">
                <a:solidFill>
                  <a:srgbClr val="EFF2F3"/>
                </a:solidFill>
                <a:latin typeface="Arial" panose="020B0604020202020204" pitchFamily="34" charset="0"/>
                <a:cs typeface="Arial" panose="020B0604020202020204" pitchFamily="34" charset="0"/>
              </a:rPr>
              <a:t>: </a:t>
            </a:r>
            <a:r>
              <a:rPr lang="en-GB" sz="3600" b="1" dirty="0">
                <a:solidFill>
                  <a:srgbClr val="EFF2F3"/>
                </a:solidFill>
                <a:latin typeface="Arial" panose="020B0604020202020204" pitchFamily="34" charset="0"/>
                <a:cs typeface="Arial" panose="020B0604020202020204" pitchFamily="34" charset="0"/>
              </a:rPr>
              <a:t>from</a:t>
            </a:r>
            <a:r>
              <a:rPr lang="pt-BR" sz="3600" b="1" dirty="0">
                <a:solidFill>
                  <a:srgbClr val="EFF2F3"/>
                </a:solidFill>
                <a:latin typeface="Arial" panose="020B0604020202020204" pitchFamily="34" charset="0"/>
                <a:cs typeface="Arial" panose="020B0604020202020204" pitchFamily="34" charset="0"/>
              </a:rPr>
              <a:t> </a:t>
            </a:r>
            <a:r>
              <a:rPr lang="en-US" sz="3600" b="1" dirty="0">
                <a:solidFill>
                  <a:srgbClr val="EFF2F3"/>
                </a:solidFill>
                <a:latin typeface="Arial" panose="020B0604020202020204" pitchFamily="34" charset="0"/>
                <a:cs typeface="Arial" panose="020B0604020202020204" pitchFamily="34" charset="0"/>
              </a:rPr>
              <a:t>principles</a:t>
            </a:r>
            <a:r>
              <a:rPr lang="pt-BR" sz="3600" b="1" dirty="0">
                <a:solidFill>
                  <a:srgbClr val="EFF2F3"/>
                </a:solidFill>
                <a:latin typeface="Arial" panose="020B0604020202020204" pitchFamily="34" charset="0"/>
                <a:cs typeface="Arial" panose="020B0604020202020204" pitchFamily="34" charset="0"/>
              </a:rPr>
              <a:t> </a:t>
            </a:r>
            <a:r>
              <a:rPr lang="en-US" sz="3600" b="1" dirty="0">
                <a:solidFill>
                  <a:srgbClr val="EFF2F3"/>
                </a:solidFill>
                <a:latin typeface="Arial" panose="020B0604020202020204" pitchFamily="34" charset="0"/>
                <a:cs typeface="Arial" panose="020B0604020202020204" pitchFamily="34" charset="0"/>
              </a:rPr>
              <a:t>to</a:t>
            </a:r>
            <a:r>
              <a:rPr lang="pt-BR" sz="3600" b="1" dirty="0">
                <a:solidFill>
                  <a:srgbClr val="EFF2F3"/>
                </a:solidFill>
                <a:latin typeface="Arial" panose="020B0604020202020204" pitchFamily="34" charset="0"/>
                <a:cs typeface="Arial" panose="020B0604020202020204" pitchFamily="34" charset="0"/>
              </a:rPr>
              <a:t> </a:t>
            </a:r>
            <a:r>
              <a:rPr lang="en-US" sz="3600" b="1" dirty="0">
                <a:solidFill>
                  <a:srgbClr val="EFF2F3"/>
                </a:solidFill>
                <a:latin typeface="Arial" panose="020B0604020202020204" pitchFamily="34" charset="0"/>
                <a:cs typeface="Arial" panose="020B0604020202020204" pitchFamily="34" charset="0"/>
              </a:rPr>
              <a:t>practice</a:t>
            </a:r>
          </a:p>
        </p:txBody>
      </p:sp>
      <p:sp>
        <p:nvSpPr>
          <p:cNvPr id="6" name="Rectangle 5">
            <a:extLst>
              <a:ext uri="{FF2B5EF4-FFF2-40B4-BE49-F238E27FC236}">
                <a16:creationId xmlns="" xmlns:a16="http://schemas.microsoft.com/office/drawing/2014/main" id="{BED32D77-6617-594A-BB80-0378C612B1D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 xmlns:a16="http://schemas.microsoft.com/office/drawing/2014/main" id="{F1C231E8-DC6E-6846-B7D3-FC4964522007}"/>
              </a:ext>
            </a:extLst>
          </p:cNvPr>
          <p:cNvSpPr txBox="1"/>
          <p:nvPr/>
        </p:nvSpPr>
        <p:spPr>
          <a:xfrm>
            <a:off x="1217945" y="2724665"/>
            <a:ext cx="2698596" cy="784830"/>
          </a:xfrm>
          <a:prstGeom prst="rect">
            <a:avLst/>
          </a:prstGeom>
          <a:noFill/>
        </p:spPr>
        <p:txBody>
          <a:bodyPr wrap="square" rtlCol="0">
            <a:spAutoFit/>
          </a:bodyPr>
          <a:lstStyle/>
          <a:p>
            <a:pPr algn="ctr">
              <a:spcBef>
                <a:spcPts val="600"/>
              </a:spcBef>
            </a:pPr>
            <a:r>
              <a:rPr lang="en-US" sz="2000" b="1" dirty="0">
                <a:solidFill>
                  <a:srgbClr val="EFF2F3"/>
                </a:solidFill>
                <a:latin typeface="Arial" panose="020B0604020202020204" pitchFamily="34" charset="0"/>
                <a:cs typeface="Arial" panose="020B0604020202020204" pitchFamily="34" charset="0"/>
              </a:rPr>
              <a:t>Commitment</a:t>
            </a:r>
          </a:p>
          <a:p>
            <a:pPr algn="ctr">
              <a:spcBef>
                <a:spcPts val="600"/>
              </a:spcBef>
            </a:pPr>
            <a:r>
              <a:rPr lang="en-US" sz="2000" b="1" dirty="0">
                <a:solidFill>
                  <a:srgbClr val="EFF2F3"/>
                </a:solidFill>
                <a:latin typeface="Arial" panose="020B0604020202020204" pitchFamily="34" charset="0"/>
                <a:cs typeface="Arial" panose="020B0604020202020204" pitchFamily="34" charset="0"/>
              </a:rPr>
              <a:t>at high level</a:t>
            </a:r>
            <a:endParaRPr lang="en-US" sz="2000" dirty="0">
              <a:solidFill>
                <a:srgbClr val="F34A3F"/>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 xmlns:a16="http://schemas.microsoft.com/office/drawing/2014/main" id="{998D42F1-8025-AE45-B04C-774168399554}"/>
              </a:ext>
            </a:extLst>
          </p:cNvPr>
          <p:cNvSpPr/>
          <p:nvPr/>
        </p:nvSpPr>
        <p:spPr>
          <a:xfrm>
            <a:off x="980271" y="2556260"/>
            <a:ext cx="3188596" cy="1096885"/>
          </a:xfrm>
          <a:prstGeom prst="rect">
            <a:avLst/>
          </a:prstGeom>
          <a:noFill/>
          <a:ln w="38100">
            <a:solidFill>
              <a:srgbClr val="EFF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 xmlns:a16="http://schemas.microsoft.com/office/drawing/2014/main" id="{C6996467-C2FE-034B-A362-0B4E7349BEEC}"/>
              </a:ext>
            </a:extLst>
          </p:cNvPr>
          <p:cNvSpPr txBox="1"/>
          <p:nvPr/>
        </p:nvSpPr>
        <p:spPr>
          <a:xfrm>
            <a:off x="4400574" y="2740071"/>
            <a:ext cx="1939604" cy="784830"/>
          </a:xfrm>
          <a:prstGeom prst="rect">
            <a:avLst/>
          </a:prstGeom>
          <a:noFill/>
        </p:spPr>
        <p:txBody>
          <a:bodyPr wrap="square" rtlCol="0">
            <a:spAutoFit/>
          </a:bodyPr>
          <a:lstStyle/>
          <a:p>
            <a:pPr algn="ctr">
              <a:spcBef>
                <a:spcPts val="600"/>
              </a:spcBef>
            </a:pPr>
            <a:r>
              <a:rPr lang="en-US" sz="2000" b="1" dirty="0">
                <a:solidFill>
                  <a:srgbClr val="EFF2F3"/>
                </a:solidFill>
                <a:latin typeface="Arial" panose="020B0604020202020204" pitchFamily="34" charset="0"/>
                <a:cs typeface="Arial" panose="020B0604020202020204" pitchFamily="34" charset="0"/>
              </a:rPr>
              <a:t>Self</a:t>
            </a:r>
          </a:p>
          <a:p>
            <a:pPr algn="ctr">
              <a:spcBef>
                <a:spcPts val="600"/>
              </a:spcBef>
            </a:pPr>
            <a:r>
              <a:rPr lang="en-US" sz="2000" b="1" dirty="0">
                <a:solidFill>
                  <a:srgbClr val="EFF2F3"/>
                </a:solidFill>
                <a:latin typeface="Arial" panose="020B0604020202020204" pitchFamily="34" charset="0"/>
                <a:cs typeface="Arial" panose="020B0604020202020204" pitchFamily="34" charset="0"/>
              </a:rPr>
              <a:t>diagnosis</a:t>
            </a:r>
            <a:endParaRPr lang="en-US" sz="2000" dirty="0">
              <a:solidFill>
                <a:srgbClr val="F34A3F"/>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 xmlns:a16="http://schemas.microsoft.com/office/drawing/2014/main" id="{507476F6-912E-B742-924F-907E9758E467}"/>
              </a:ext>
            </a:extLst>
          </p:cNvPr>
          <p:cNvSpPr/>
          <p:nvPr/>
        </p:nvSpPr>
        <p:spPr>
          <a:xfrm>
            <a:off x="4476811" y="2525164"/>
            <a:ext cx="1899241" cy="1119204"/>
          </a:xfrm>
          <a:prstGeom prst="rect">
            <a:avLst/>
          </a:prstGeom>
          <a:noFill/>
          <a:ln w="38100">
            <a:solidFill>
              <a:srgbClr val="EFF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 xmlns:a16="http://schemas.microsoft.com/office/drawing/2014/main" id="{780A21F2-AE57-A44B-A1FC-72FCC881669F}"/>
              </a:ext>
            </a:extLst>
          </p:cNvPr>
          <p:cNvCxnSpPr>
            <a:cxnSpLocks/>
          </p:cNvCxnSpPr>
          <p:nvPr/>
        </p:nvCxnSpPr>
        <p:spPr>
          <a:xfrm>
            <a:off x="862132" y="3939705"/>
            <a:ext cx="5037612" cy="0"/>
          </a:xfrm>
          <a:prstGeom prst="straightConnector1">
            <a:avLst/>
          </a:prstGeom>
          <a:ln w="12700">
            <a:solidFill>
              <a:srgbClr val="F34A3F"/>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 xmlns:a16="http://schemas.microsoft.com/office/drawing/2014/main" id="{052E2E2A-030F-BE47-A93B-14DEF4BDD21E}"/>
              </a:ext>
            </a:extLst>
          </p:cNvPr>
          <p:cNvSpPr/>
          <p:nvPr/>
        </p:nvSpPr>
        <p:spPr>
          <a:xfrm>
            <a:off x="1013678" y="4266333"/>
            <a:ext cx="3095719" cy="369332"/>
          </a:xfrm>
          <a:prstGeom prst="rect">
            <a:avLst/>
          </a:prstGeom>
        </p:spPr>
        <p:txBody>
          <a:bodyPr wrap="none">
            <a:spAutoFit/>
          </a:bodyPr>
          <a:lstStyle/>
          <a:p>
            <a:pPr>
              <a:spcBef>
                <a:spcPts val="600"/>
              </a:spcBef>
            </a:pPr>
            <a:r>
              <a:rPr lang="pt-BR" b="1" dirty="0">
                <a:solidFill>
                  <a:srgbClr val="F34A3F"/>
                </a:solidFill>
                <a:latin typeface="Arial" panose="020B0604020202020204" pitchFamily="34" charset="0"/>
                <a:cs typeface="Arial" panose="020B0604020202020204" pitchFamily="34" charset="0"/>
              </a:rPr>
              <a:t>CEO </a:t>
            </a:r>
            <a:r>
              <a:rPr lang="en-US" b="1" dirty="0">
                <a:solidFill>
                  <a:srgbClr val="F34A3F"/>
                </a:solidFill>
                <a:latin typeface="Arial" panose="020B0604020202020204" pitchFamily="34" charset="0"/>
                <a:cs typeface="Arial" panose="020B0604020202020204" pitchFamily="34" charset="0"/>
              </a:rPr>
              <a:t>Statement</a:t>
            </a:r>
            <a:r>
              <a:rPr lang="pt-BR" b="1" dirty="0">
                <a:solidFill>
                  <a:srgbClr val="F34A3F"/>
                </a:solidFill>
                <a:latin typeface="Arial" panose="020B0604020202020204" pitchFamily="34" charset="0"/>
                <a:cs typeface="Arial" panose="020B0604020202020204" pitchFamily="34" charset="0"/>
              </a:rPr>
              <a:t> of Support</a:t>
            </a:r>
          </a:p>
        </p:txBody>
      </p:sp>
      <p:sp>
        <p:nvSpPr>
          <p:cNvPr id="62" name="Oval 61">
            <a:extLst>
              <a:ext uri="{FF2B5EF4-FFF2-40B4-BE49-F238E27FC236}">
                <a16:creationId xmlns="" xmlns:a16="http://schemas.microsoft.com/office/drawing/2014/main" id="{2DE0D3A8-EA6B-1341-A483-E8E5AF371C30}"/>
              </a:ext>
            </a:extLst>
          </p:cNvPr>
          <p:cNvSpPr/>
          <p:nvPr/>
        </p:nvSpPr>
        <p:spPr>
          <a:xfrm>
            <a:off x="6894948" y="1618815"/>
            <a:ext cx="1726058" cy="1726058"/>
          </a:xfrm>
          <a:prstGeom prst="ellipse">
            <a:avLst/>
          </a:prstGeom>
          <a:noFill/>
          <a:ln w="38100">
            <a:solidFill>
              <a:srgbClr val="EFF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 xmlns:a16="http://schemas.microsoft.com/office/drawing/2014/main" id="{AD9A3090-5927-2947-AB80-D27C18CA592B}"/>
              </a:ext>
            </a:extLst>
          </p:cNvPr>
          <p:cNvSpPr txBox="1"/>
          <p:nvPr/>
        </p:nvSpPr>
        <p:spPr>
          <a:xfrm>
            <a:off x="7157566" y="1854231"/>
            <a:ext cx="1155496" cy="907941"/>
          </a:xfrm>
          <a:prstGeom prst="rect">
            <a:avLst/>
          </a:prstGeom>
          <a:noFill/>
        </p:spPr>
        <p:txBody>
          <a:bodyPr wrap="square" rtlCol="0">
            <a:spAutoFit/>
          </a:bodyPr>
          <a:lstStyle/>
          <a:p>
            <a:pPr algn="ctr">
              <a:spcBef>
                <a:spcPts val="600"/>
              </a:spcBef>
            </a:pPr>
            <a:r>
              <a:rPr lang="en-US" sz="2400" b="1" dirty="0">
                <a:solidFill>
                  <a:srgbClr val="EFF2F3"/>
                </a:solidFill>
                <a:latin typeface="Arial" panose="020B0604020202020204" pitchFamily="34" charset="0"/>
                <a:cs typeface="Arial" panose="020B0604020202020204" pitchFamily="34" charset="0"/>
              </a:rPr>
              <a:t>Action</a:t>
            </a:r>
          </a:p>
          <a:p>
            <a:pPr algn="ctr">
              <a:spcBef>
                <a:spcPts val="600"/>
              </a:spcBef>
            </a:pPr>
            <a:r>
              <a:rPr lang="en-US" sz="2400" b="1" dirty="0">
                <a:solidFill>
                  <a:srgbClr val="EFF2F3"/>
                </a:solidFill>
                <a:latin typeface="Arial" panose="020B0604020202020204" pitchFamily="34" charset="0"/>
                <a:cs typeface="Arial" panose="020B0604020202020204" pitchFamily="34" charset="0"/>
              </a:rPr>
              <a:t>Plan</a:t>
            </a:r>
            <a:endParaRPr lang="en-US" sz="2400" dirty="0">
              <a:solidFill>
                <a:srgbClr val="F34A3F"/>
              </a:solidFill>
              <a:latin typeface="Arial" panose="020B0604020202020204" pitchFamily="34" charset="0"/>
              <a:cs typeface="Arial" panose="020B0604020202020204" pitchFamily="34" charset="0"/>
            </a:endParaRPr>
          </a:p>
        </p:txBody>
      </p:sp>
      <p:grpSp>
        <p:nvGrpSpPr>
          <p:cNvPr id="98" name="Group 97">
            <a:extLst>
              <a:ext uri="{FF2B5EF4-FFF2-40B4-BE49-F238E27FC236}">
                <a16:creationId xmlns="" xmlns:a16="http://schemas.microsoft.com/office/drawing/2014/main" id="{E34EBD65-0D19-6A48-944F-A4792480A5BD}"/>
              </a:ext>
            </a:extLst>
          </p:cNvPr>
          <p:cNvGrpSpPr/>
          <p:nvPr/>
        </p:nvGrpSpPr>
        <p:grpSpPr>
          <a:xfrm>
            <a:off x="5590954" y="3980132"/>
            <a:ext cx="4425163" cy="1758706"/>
            <a:chOff x="5164108" y="4100688"/>
            <a:chExt cx="4425163" cy="1758706"/>
          </a:xfrm>
        </p:grpSpPr>
        <p:sp>
          <p:nvSpPr>
            <p:cNvPr id="64" name="Oval 63">
              <a:extLst>
                <a:ext uri="{FF2B5EF4-FFF2-40B4-BE49-F238E27FC236}">
                  <a16:creationId xmlns="" xmlns:a16="http://schemas.microsoft.com/office/drawing/2014/main" id="{5760CBD7-C417-B64D-816B-7EBB1E04C7C7}"/>
                </a:ext>
              </a:extLst>
            </p:cNvPr>
            <p:cNvSpPr/>
            <p:nvPr/>
          </p:nvSpPr>
          <p:spPr>
            <a:xfrm>
              <a:off x="5238333" y="4100688"/>
              <a:ext cx="1726058" cy="1726058"/>
            </a:xfrm>
            <a:prstGeom prst="ellipse">
              <a:avLst/>
            </a:prstGeom>
            <a:noFill/>
            <a:ln w="38100">
              <a:solidFill>
                <a:srgbClr val="EFF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 xmlns:a16="http://schemas.microsoft.com/office/drawing/2014/main" id="{88CC7034-B495-CF4B-B002-8D456F28C133}"/>
                </a:ext>
              </a:extLst>
            </p:cNvPr>
            <p:cNvSpPr txBox="1"/>
            <p:nvPr/>
          </p:nvSpPr>
          <p:spPr>
            <a:xfrm>
              <a:off x="5164108" y="4717623"/>
              <a:ext cx="1871457" cy="461665"/>
            </a:xfrm>
            <a:prstGeom prst="rect">
              <a:avLst/>
            </a:prstGeom>
            <a:noFill/>
          </p:spPr>
          <p:txBody>
            <a:bodyPr wrap="square" rtlCol="0">
              <a:spAutoFit/>
            </a:bodyPr>
            <a:lstStyle/>
            <a:p>
              <a:pPr algn="ctr">
                <a:spcBef>
                  <a:spcPts val="600"/>
                </a:spcBef>
              </a:pPr>
              <a:r>
                <a:rPr lang="en-US" sz="2400" b="1" dirty="0">
                  <a:solidFill>
                    <a:srgbClr val="EFF2F3"/>
                  </a:solidFill>
                  <a:latin typeface="Arial" panose="020B0604020202020204" pitchFamily="34" charset="0"/>
                  <a:cs typeface="Arial" panose="020B0604020202020204" pitchFamily="34" charset="0"/>
                </a:rPr>
                <a:t>Results</a:t>
              </a:r>
              <a:endParaRPr lang="en-US" sz="2400" dirty="0">
                <a:solidFill>
                  <a:srgbClr val="F34A3F"/>
                </a:solidFill>
                <a:latin typeface="Arial" panose="020B0604020202020204" pitchFamily="34" charset="0"/>
                <a:cs typeface="Arial" panose="020B0604020202020204" pitchFamily="34" charset="0"/>
              </a:endParaRPr>
            </a:p>
          </p:txBody>
        </p:sp>
        <p:sp>
          <p:nvSpPr>
            <p:cNvPr id="66" name="Oval 65">
              <a:extLst>
                <a:ext uri="{FF2B5EF4-FFF2-40B4-BE49-F238E27FC236}">
                  <a16:creationId xmlns="" xmlns:a16="http://schemas.microsoft.com/office/drawing/2014/main" id="{65496138-27A1-5E46-B55C-3D5CB3855641}"/>
                </a:ext>
              </a:extLst>
            </p:cNvPr>
            <p:cNvSpPr/>
            <p:nvPr/>
          </p:nvSpPr>
          <p:spPr>
            <a:xfrm>
              <a:off x="7863213" y="4133336"/>
              <a:ext cx="1726058" cy="1726058"/>
            </a:xfrm>
            <a:prstGeom prst="ellipse">
              <a:avLst/>
            </a:prstGeom>
            <a:noFill/>
            <a:ln w="38100">
              <a:solidFill>
                <a:srgbClr val="EFF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 xmlns:a16="http://schemas.microsoft.com/office/drawing/2014/main" id="{6A9E06D3-2827-F041-AEE3-245FF5AA5E48}"/>
                </a:ext>
              </a:extLst>
            </p:cNvPr>
            <p:cNvSpPr txBox="1"/>
            <p:nvPr/>
          </p:nvSpPr>
          <p:spPr>
            <a:xfrm>
              <a:off x="7901685" y="4562620"/>
              <a:ext cx="1641851" cy="830997"/>
            </a:xfrm>
            <a:prstGeom prst="rect">
              <a:avLst/>
            </a:prstGeom>
            <a:noFill/>
          </p:spPr>
          <p:txBody>
            <a:bodyPr wrap="square" rtlCol="0">
              <a:spAutoFit/>
            </a:bodyPr>
            <a:lstStyle/>
            <a:p>
              <a:pPr algn="ctr">
                <a:spcBef>
                  <a:spcPts val="600"/>
                </a:spcBef>
              </a:pPr>
              <a:r>
                <a:rPr lang="en-US" sz="2400" b="1" dirty="0" err="1">
                  <a:solidFill>
                    <a:srgbClr val="EFF2F3"/>
                  </a:solidFill>
                  <a:latin typeface="Arial" panose="020B0604020202020204" pitchFamily="34" charset="0"/>
                  <a:cs typeface="Arial" panose="020B0604020202020204" pitchFamily="34" charset="0"/>
                </a:rPr>
                <a:t>Imple</a:t>
              </a:r>
              <a:r>
                <a:rPr lang="en-US" sz="2400" b="1" dirty="0">
                  <a:solidFill>
                    <a:srgbClr val="EFF2F3"/>
                  </a:solidFill>
                  <a:latin typeface="Arial" panose="020B0604020202020204" pitchFamily="34" charset="0"/>
                  <a:cs typeface="Arial" panose="020B0604020202020204" pitchFamily="34" charset="0"/>
                </a:rPr>
                <a:t>-mentation</a:t>
              </a:r>
              <a:endParaRPr lang="en-US" sz="2400" dirty="0">
                <a:solidFill>
                  <a:srgbClr val="F34A3F"/>
                </a:solidFill>
                <a:latin typeface="Arial" panose="020B0604020202020204" pitchFamily="34" charset="0"/>
                <a:cs typeface="Arial" panose="020B0604020202020204" pitchFamily="34" charset="0"/>
              </a:endParaRPr>
            </a:p>
          </p:txBody>
        </p:sp>
      </p:grpSp>
      <p:cxnSp>
        <p:nvCxnSpPr>
          <p:cNvPr id="73" name="Straight Arrow Connector 72">
            <a:extLst>
              <a:ext uri="{FF2B5EF4-FFF2-40B4-BE49-F238E27FC236}">
                <a16:creationId xmlns="" xmlns:a16="http://schemas.microsoft.com/office/drawing/2014/main" id="{029ADD76-2FCB-094A-BDD4-874E0DD21B30}"/>
              </a:ext>
            </a:extLst>
          </p:cNvPr>
          <p:cNvCxnSpPr>
            <a:cxnSpLocks/>
          </p:cNvCxnSpPr>
          <p:nvPr/>
        </p:nvCxnSpPr>
        <p:spPr>
          <a:xfrm flipV="1">
            <a:off x="6935807" y="3432551"/>
            <a:ext cx="245883" cy="459903"/>
          </a:xfrm>
          <a:prstGeom prst="straightConnector1">
            <a:avLst/>
          </a:prstGeom>
          <a:ln w="12700">
            <a:solidFill>
              <a:srgbClr val="F34A3F"/>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DB256835-8A9A-994A-A8E3-29844AF6D197}"/>
              </a:ext>
            </a:extLst>
          </p:cNvPr>
          <p:cNvCxnSpPr>
            <a:cxnSpLocks/>
          </p:cNvCxnSpPr>
          <p:nvPr/>
        </p:nvCxnSpPr>
        <p:spPr>
          <a:xfrm flipH="1">
            <a:off x="7562245" y="4917679"/>
            <a:ext cx="614126" cy="1"/>
          </a:xfrm>
          <a:prstGeom prst="straightConnector1">
            <a:avLst/>
          </a:prstGeom>
          <a:ln w="12700">
            <a:solidFill>
              <a:srgbClr val="F34A3F"/>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 xmlns:a16="http://schemas.microsoft.com/office/drawing/2014/main" id="{6FDA3669-720E-FF48-BABC-3E77207423E5}"/>
              </a:ext>
            </a:extLst>
          </p:cNvPr>
          <p:cNvSpPr txBox="1"/>
          <p:nvPr/>
        </p:nvSpPr>
        <p:spPr>
          <a:xfrm>
            <a:off x="9785526" y="1600436"/>
            <a:ext cx="2046221" cy="400110"/>
          </a:xfrm>
          <a:prstGeom prst="rect">
            <a:avLst/>
          </a:prstGeom>
          <a:noFill/>
        </p:spPr>
        <p:txBody>
          <a:bodyPr wrap="square" rtlCol="0">
            <a:spAutoFit/>
          </a:bodyPr>
          <a:lstStyle/>
          <a:p>
            <a:pPr algn="ctr">
              <a:spcBef>
                <a:spcPts val="600"/>
              </a:spcBef>
            </a:pPr>
            <a:r>
              <a:rPr lang="en-US" sz="2000" b="1" dirty="0">
                <a:solidFill>
                  <a:srgbClr val="F34A3F"/>
                </a:solidFill>
                <a:latin typeface="Arial" panose="020B0604020202020204" pitchFamily="34" charset="0"/>
                <a:cs typeface="Arial" panose="020B0604020202020204" pitchFamily="34" charset="0"/>
              </a:rPr>
              <a:t>Internal</a:t>
            </a:r>
            <a:endParaRPr lang="en-US" sz="2000" dirty="0">
              <a:solidFill>
                <a:srgbClr val="F34A3F"/>
              </a:solidFill>
              <a:latin typeface="Arial" panose="020B0604020202020204" pitchFamily="34" charset="0"/>
              <a:cs typeface="Arial" panose="020B0604020202020204" pitchFamily="34" charset="0"/>
            </a:endParaRPr>
          </a:p>
        </p:txBody>
      </p:sp>
      <p:sp>
        <p:nvSpPr>
          <p:cNvPr id="86" name="Rectangle 85">
            <a:extLst>
              <a:ext uri="{FF2B5EF4-FFF2-40B4-BE49-F238E27FC236}">
                <a16:creationId xmlns="" xmlns:a16="http://schemas.microsoft.com/office/drawing/2014/main" id="{B13B41CC-DE3F-C94D-BFB9-1437F9A2C0DF}"/>
              </a:ext>
            </a:extLst>
          </p:cNvPr>
          <p:cNvSpPr/>
          <p:nvPr/>
        </p:nvSpPr>
        <p:spPr>
          <a:xfrm>
            <a:off x="9788328" y="1548089"/>
            <a:ext cx="1990352" cy="514012"/>
          </a:xfrm>
          <a:prstGeom prst="rect">
            <a:avLst/>
          </a:prstGeom>
          <a:noFill/>
          <a:ln w="38100">
            <a:solidFill>
              <a:srgbClr val="F34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 xmlns:a16="http://schemas.microsoft.com/office/drawing/2014/main" id="{EA6914B9-A770-7843-9DFE-CF0DD7EA5E18}"/>
              </a:ext>
            </a:extLst>
          </p:cNvPr>
          <p:cNvSpPr txBox="1"/>
          <p:nvPr/>
        </p:nvSpPr>
        <p:spPr>
          <a:xfrm>
            <a:off x="9376151" y="2400353"/>
            <a:ext cx="2814705" cy="400110"/>
          </a:xfrm>
          <a:prstGeom prst="rect">
            <a:avLst/>
          </a:prstGeom>
          <a:noFill/>
        </p:spPr>
        <p:txBody>
          <a:bodyPr wrap="square" rtlCol="0">
            <a:spAutoFit/>
          </a:bodyPr>
          <a:lstStyle/>
          <a:p>
            <a:pPr algn="ctr">
              <a:spcBef>
                <a:spcPts val="600"/>
              </a:spcBef>
            </a:pPr>
            <a:r>
              <a:rPr lang="en-US" sz="2000" b="1" dirty="0">
                <a:solidFill>
                  <a:srgbClr val="F34A3F"/>
                </a:solidFill>
                <a:latin typeface="Arial" panose="020B0604020202020204" pitchFamily="34" charset="0"/>
                <a:cs typeface="Arial" panose="020B0604020202020204" pitchFamily="34" charset="0"/>
              </a:rPr>
              <a:t>Value Chain</a:t>
            </a:r>
            <a:endParaRPr lang="en-US" sz="2000" dirty="0">
              <a:solidFill>
                <a:srgbClr val="F34A3F"/>
              </a:solidFill>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C14D8B8B-FB98-0941-A16E-B8FF936F7B42}"/>
              </a:ext>
            </a:extLst>
          </p:cNvPr>
          <p:cNvSpPr/>
          <p:nvPr/>
        </p:nvSpPr>
        <p:spPr>
          <a:xfrm>
            <a:off x="9788328" y="2343402"/>
            <a:ext cx="1990352" cy="514012"/>
          </a:xfrm>
          <a:prstGeom prst="rect">
            <a:avLst/>
          </a:prstGeom>
          <a:noFill/>
          <a:ln w="38100">
            <a:solidFill>
              <a:srgbClr val="F34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 xmlns:a16="http://schemas.microsoft.com/office/drawing/2014/main" id="{5CC862E5-7687-3E43-BA06-90F06579EA51}"/>
              </a:ext>
            </a:extLst>
          </p:cNvPr>
          <p:cNvSpPr txBox="1"/>
          <p:nvPr/>
        </p:nvSpPr>
        <p:spPr>
          <a:xfrm>
            <a:off x="9634271" y="3138578"/>
            <a:ext cx="2348731" cy="400110"/>
          </a:xfrm>
          <a:prstGeom prst="rect">
            <a:avLst/>
          </a:prstGeom>
          <a:noFill/>
        </p:spPr>
        <p:txBody>
          <a:bodyPr wrap="square" rtlCol="0">
            <a:spAutoFit/>
          </a:bodyPr>
          <a:lstStyle/>
          <a:p>
            <a:pPr algn="ctr">
              <a:spcBef>
                <a:spcPts val="600"/>
              </a:spcBef>
            </a:pPr>
            <a:r>
              <a:rPr lang="en-US" sz="2000" b="1" dirty="0">
                <a:solidFill>
                  <a:srgbClr val="F34A3F"/>
                </a:solidFill>
                <a:latin typeface="Arial" panose="020B0604020202020204" pitchFamily="34" charset="0"/>
                <a:cs typeface="Arial" panose="020B0604020202020204" pitchFamily="34" charset="0"/>
              </a:rPr>
              <a:t>Community</a:t>
            </a:r>
            <a:endParaRPr lang="en-US" sz="2000" dirty="0">
              <a:solidFill>
                <a:srgbClr val="F34A3F"/>
              </a:solidFill>
              <a:latin typeface="Arial" panose="020B0604020202020204" pitchFamily="34" charset="0"/>
              <a:cs typeface="Arial" panose="020B0604020202020204" pitchFamily="34" charset="0"/>
            </a:endParaRPr>
          </a:p>
        </p:txBody>
      </p:sp>
      <p:sp>
        <p:nvSpPr>
          <p:cNvPr id="90" name="Rectangle 89">
            <a:extLst>
              <a:ext uri="{FF2B5EF4-FFF2-40B4-BE49-F238E27FC236}">
                <a16:creationId xmlns="" xmlns:a16="http://schemas.microsoft.com/office/drawing/2014/main" id="{A4C88C59-038A-E54C-8446-406546657C4E}"/>
              </a:ext>
            </a:extLst>
          </p:cNvPr>
          <p:cNvSpPr/>
          <p:nvPr/>
        </p:nvSpPr>
        <p:spPr>
          <a:xfrm>
            <a:off x="9788328" y="3109102"/>
            <a:ext cx="1990352" cy="514012"/>
          </a:xfrm>
          <a:prstGeom prst="rect">
            <a:avLst/>
          </a:prstGeom>
          <a:noFill/>
          <a:ln w="38100">
            <a:solidFill>
              <a:srgbClr val="F34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 xmlns:a16="http://schemas.microsoft.com/office/drawing/2014/main" id="{BA1CD884-007A-D247-ABBC-F377C6B7C572}"/>
              </a:ext>
            </a:extLst>
          </p:cNvPr>
          <p:cNvCxnSpPr>
            <a:cxnSpLocks/>
          </p:cNvCxnSpPr>
          <p:nvPr/>
        </p:nvCxnSpPr>
        <p:spPr>
          <a:xfrm>
            <a:off x="8313062" y="3466767"/>
            <a:ext cx="323819" cy="480132"/>
          </a:xfrm>
          <a:prstGeom prst="straightConnector1">
            <a:avLst/>
          </a:prstGeom>
          <a:ln w="12700">
            <a:solidFill>
              <a:srgbClr val="F34A3F"/>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 xmlns:a16="http://schemas.microsoft.com/office/drawing/2014/main" id="{13BE4112-827F-4340-ABFC-E5C955508F49}"/>
              </a:ext>
            </a:extLst>
          </p:cNvPr>
          <p:cNvSpPr/>
          <p:nvPr/>
        </p:nvSpPr>
        <p:spPr>
          <a:xfrm>
            <a:off x="143493" y="1805095"/>
            <a:ext cx="620752" cy="4371753"/>
          </a:xfrm>
          <a:prstGeom prst="rect">
            <a:avLst/>
          </a:prstGeom>
          <a:noFill/>
          <a:ln w="38100">
            <a:solidFill>
              <a:srgbClr val="EFF2F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b="1" dirty="0">
                <a:latin typeface="Arial" panose="020B0604020202020204" pitchFamily="34" charset="0"/>
                <a:cs typeface="Arial" panose="020B0604020202020204" pitchFamily="34" charset="0"/>
              </a:rPr>
              <a:t>HR and CSR actions</a:t>
            </a:r>
          </a:p>
        </p:txBody>
      </p:sp>
      <p:sp>
        <p:nvSpPr>
          <p:cNvPr id="27" name="TextBox 26">
            <a:extLst>
              <a:ext uri="{FF2B5EF4-FFF2-40B4-BE49-F238E27FC236}">
                <a16:creationId xmlns="" xmlns:a16="http://schemas.microsoft.com/office/drawing/2014/main" id="{5C719DB5-B24C-4B10-8B36-589820FC3554}"/>
              </a:ext>
            </a:extLst>
          </p:cNvPr>
          <p:cNvSpPr txBox="1"/>
          <p:nvPr/>
        </p:nvSpPr>
        <p:spPr>
          <a:xfrm>
            <a:off x="1038379" y="4711852"/>
            <a:ext cx="3563960" cy="369332"/>
          </a:xfrm>
          <a:prstGeom prst="rect">
            <a:avLst/>
          </a:prstGeom>
          <a:noFill/>
        </p:spPr>
        <p:txBody>
          <a:bodyPr wrap="square" rtlCol="0">
            <a:spAutoFit/>
          </a:bodyPr>
          <a:lstStyle/>
          <a:p>
            <a:pPr>
              <a:spcBef>
                <a:spcPts val="600"/>
              </a:spcBef>
            </a:pPr>
            <a:r>
              <a:rPr lang="en-US" b="1" dirty="0">
                <a:solidFill>
                  <a:srgbClr val="F34A3F"/>
                </a:solidFill>
                <a:latin typeface="Arial" panose="020B0604020202020204" pitchFamily="34" charset="0"/>
                <a:cs typeface="Arial" panose="020B0604020202020204" pitchFamily="34" charset="0"/>
              </a:rPr>
              <a:t>HEFORSHE</a:t>
            </a:r>
            <a:endParaRPr lang="en-US" dirty="0">
              <a:solidFill>
                <a:srgbClr val="F34A3F"/>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 xmlns:a16="http://schemas.microsoft.com/office/drawing/2014/main" id="{FC3738D9-D1DA-4644-9AEA-226CD9BE5671}"/>
              </a:ext>
            </a:extLst>
          </p:cNvPr>
          <p:cNvSpPr/>
          <p:nvPr/>
        </p:nvSpPr>
        <p:spPr>
          <a:xfrm>
            <a:off x="6788186" y="5913671"/>
            <a:ext cx="2550698" cy="400110"/>
          </a:xfrm>
          <a:prstGeom prst="rect">
            <a:avLst/>
          </a:prstGeom>
        </p:spPr>
        <p:txBody>
          <a:bodyPr wrap="none">
            <a:spAutoFit/>
          </a:bodyPr>
          <a:lstStyle/>
          <a:p>
            <a:pPr algn="ctr">
              <a:spcBef>
                <a:spcPts val="600"/>
              </a:spcBef>
            </a:pPr>
            <a:r>
              <a:rPr lang="en-US" sz="2000" b="1" dirty="0">
                <a:solidFill>
                  <a:srgbClr val="F34A3F"/>
                </a:solidFill>
                <a:latin typeface="Arial" panose="020B0604020202020204" pitchFamily="34" charset="0"/>
                <a:cs typeface="Arial" panose="020B0604020202020204" pitchFamily="34" charset="0"/>
              </a:rPr>
              <a:t>SELOS E PRÊMIOS</a:t>
            </a:r>
          </a:p>
        </p:txBody>
      </p:sp>
      <p:sp>
        <p:nvSpPr>
          <p:cNvPr id="31" name="Rectangle 30">
            <a:extLst>
              <a:ext uri="{FF2B5EF4-FFF2-40B4-BE49-F238E27FC236}">
                <a16:creationId xmlns="" xmlns:a16="http://schemas.microsoft.com/office/drawing/2014/main" id="{D28A7D6B-D604-470F-8499-EC7A032CC23A}"/>
              </a:ext>
            </a:extLst>
          </p:cNvPr>
          <p:cNvSpPr/>
          <p:nvPr/>
        </p:nvSpPr>
        <p:spPr>
          <a:xfrm>
            <a:off x="1074166" y="5121610"/>
            <a:ext cx="3648664" cy="369332"/>
          </a:xfrm>
          <a:prstGeom prst="rect">
            <a:avLst/>
          </a:prstGeom>
        </p:spPr>
        <p:txBody>
          <a:bodyPr wrap="square">
            <a:spAutoFit/>
          </a:bodyPr>
          <a:lstStyle/>
          <a:p>
            <a:r>
              <a:rPr lang="pt-BR" b="1" dirty="0">
                <a:solidFill>
                  <a:srgbClr val="F34A3F"/>
                </a:solidFill>
                <a:latin typeface="Arial" panose="020B0604020202020204" pitchFamily="34" charset="0"/>
                <a:cs typeface="Arial" panose="020B0604020202020204" pitchFamily="34" charset="0"/>
              </a:rPr>
              <a:t>WEPs GAP </a:t>
            </a:r>
            <a:r>
              <a:rPr lang="en-US" b="1" dirty="0">
                <a:solidFill>
                  <a:srgbClr val="F34A3F"/>
                </a:solidFill>
                <a:latin typeface="Arial" panose="020B0604020202020204" pitchFamily="34" charset="0"/>
                <a:cs typeface="Arial" panose="020B0604020202020204" pitchFamily="34" charset="0"/>
              </a:rPr>
              <a:t>Analysis</a:t>
            </a:r>
            <a:r>
              <a:rPr lang="pt-BR" b="1" dirty="0">
                <a:solidFill>
                  <a:srgbClr val="F34A3F"/>
                </a:solidFill>
                <a:latin typeface="Arial" panose="020B0604020202020204" pitchFamily="34" charset="0"/>
                <a:cs typeface="Arial" panose="020B0604020202020204" pitchFamily="34" charset="0"/>
              </a:rPr>
              <a:t> Tool</a:t>
            </a:r>
          </a:p>
        </p:txBody>
      </p:sp>
    </p:spTree>
    <p:extLst>
      <p:ext uri="{BB962C8B-B14F-4D97-AF65-F5344CB8AC3E}">
        <p14:creationId xmlns:p14="http://schemas.microsoft.com/office/powerpoint/2010/main" val="93972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62A3386B-6106-4EC6-A8B5-29A16D4747A1}"/>
              </a:ext>
            </a:extLst>
          </p:cNvPr>
          <p:cNvSpPr txBox="1"/>
          <p:nvPr/>
        </p:nvSpPr>
        <p:spPr>
          <a:xfrm>
            <a:off x="122830" y="1118403"/>
            <a:ext cx="5807194" cy="2646878"/>
          </a:xfrm>
          <a:prstGeom prst="rect">
            <a:avLst/>
          </a:prstGeom>
          <a:noFill/>
        </p:spPr>
        <p:txBody>
          <a:bodyPr wrap="square" rtlCol="0">
            <a:spAutoFit/>
          </a:bodyPr>
          <a:lstStyle/>
          <a:p>
            <a:pPr algn="r"/>
            <a:r>
              <a:rPr lang="en-US" sz="16600" b="1" dirty="0">
                <a:solidFill>
                  <a:srgbClr val="5A177E"/>
                </a:solidFill>
                <a:latin typeface="Arial" panose="020B0604020202020204" pitchFamily="34" charset="0"/>
                <a:ea typeface="Roboto" panose="02000000000000000000" pitchFamily="2" charset="0"/>
                <a:cs typeface="Arial" panose="020B0604020202020204" pitchFamily="34" charset="0"/>
              </a:rPr>
              <a:t>1854</a:t>
            </a:r>
          </a:p>
        </p:txBody>
      </p:sp>
      <p:sp>
        <p:nvSpPr>
          <p:cNvPr id="12" name="TextBox 11">
            <a:extLst>
              <a:ext uri="{FF2B5EF4-FFF2-40B4-BE49-F238E27FC236}">
                <a16:creationId xmlns="" xmlns:a16="http://schemas.microsoft.com/office/drawing/2014/main" id="{19C67C0D-72E2-46B8-8C2E-8B63F7AFA0A0}"/>
              </a:ext>
            </a:extLst>
          </p:cNvPr>
          <p:cNvSpPr txBox="1"/>
          <p:nvPr/>
        </p:nvSpPr>
        <p:spPr>
          <a:xfrm>
            <a:off x="5930024" y="1559023"/>
            <a:ext cx="11421015" cy="1446550"/>
          </a:xfrm>
          <a:prstGeom prst="rect">
            <a:avLst/>
          </a:prstGeom>
          <a:noFill/>
        </p:spPr>
        <p:txBody>
          <a:bodyPr wrap="square" rtlCol="0">
            <a:spAutoFit/>
          </a:bodyPr>
          <a:lstStyle/>
          <a:p>
            <a:r>
              <a:rPr lang="en-US" sz="4400" spc="300" dirty="0">
                <a:solidFill>
                  <a:srgbClr val="F34A3F"/>
                </a:solidFill>
                <a:ea typeface="Roboto" panose="02000000000000000000" pitchFamily="2" charset="0"/>
                <a:cs typeface="Roboto" panose="02000000000000000000" pitchFamily="2" charset="0"/>
              </a:rPr>
              <a:t>WEPs SIGNATORY</a:t>
            </a:r>
          </a:p>
          <a:p>
            <a:r>
              <a:rPr lang="en-US" sz="4400" spc="300" dirty="0">
                <a:solidFill>
                  <a:srgbClr val="F34A3F"/>
                </a:solidFill>
                <a:ea typeface="Roboto" panose="02000000000000000000" pitchFamily="2" charset="0"/>
                <a:cs typeface="Roboto" panose="02000000000000000000" pitchFamily="2" charset="0"/>
              </a:rPr>
              <a:t>COMPANIES</a:t>
            </a:r>
            <a:endParaRPr lang="en-US" sz="4400" spc="300" dirty="0">
              <a:solidFill>
                <a:srgbClr val="5A177E"/>
              </a:solidFill>
              <a:ea typeface="Roboto" panose="02000000000000000000" pitchFamily="2" charset="0"/>
              <a:cs typeface="Roboto" panose="02000000000000000000" pitchFamily="2" charset="0"/>
            </a:endParaRPr>
          </a:p>
        </p:txBody>
      </p:sp>
      <p:sp>
        <p:nvSpPr>
          <p:cNvPr id="13" name="TextBox 12">
            <a:extLst>
              <a:ext uri="{FF2B5EF4-FFF2-40B4-BE49-F238E27FC236}">
                <a16:creationId xmlns="" xmlns:a16="http://schemas.microsoft.com/office/drawing/2014/main" id="{203EACE8-1185-4083-BE0F-3ABED86BEC8C}"/>
              </a:ext>
            </a:extLst>
          </p:cNvPr>
          <p:cNvSpPr txBox="1"/>
          <p:nvPr/>
        </p:nvSpPr>
        <p:spPr>
          <a:xfrm>
            <a:off x="1909248" y="3327484"/>
            <a:ext cx="4020776" cy="2646878"/>
          </a:xfrm>
          <a:prstGeom prst="rect">
            <a:avLst/>
          </a:prstGeom>
          <a:noFill/>
        </p:spPr>
        <p:txBody>
          <a:bodyPr wrap="square" rtlCol="0">
            <a:spAutoFit/>
          </a:bodyPr>
          <a:lstStyle/>
          <a:p>
            <a:pPr algn="r"/>
            <a:r>
              <a:rPr lang="en-US" sz="16600" b="1" dirty="0">
                <a:solidFill>
                  <a:srgbClr val="5A177E"/>
                </a:solidFill>
                <a:latin typeface="Arial" panose="020B0604020202020204" pitchFamily="34" charset="0"/>
                <a:ea typeface="Roboto" panose="02000000000000000000" pitchFamily="2" charset="0"/>
                <a:cs typeface="Arial" panose="020B0604020202020204" pitchFamily="34" charset="0"/>
              </a:rPr>
              <a:t>165</a:t>
            </a:r>
          </a:p>
        </p:txBody>
      </p:sp>
      <p:sp>
        <p:nvSpPr>
          <p:cNvPr id="14" name="TextBox 13">
            <a:extLst>
              <a:ext uri="{FF2B5EF4-FFF2-40B4-BE49-F238E27FC236}">
                <a16:creationId xmlns="" xmlns:a16="http://schemas.microsoft.com/office/drawing/2014/main" id="{EA2CD6DF-F28B-4056-922C-39C1432CFB1F}"/>
              </a:ext>
            </a:extLst>
          </p:cNvPr>
          <p:cNvSpPr txBox="1"/>
          <p:nvPr/>
        </p:nvSpPr>
        <p:spPr>
          <a:xfrm>
            <a:off x="5930024" y="3819926"/>
            <a:ext cx="11421015" cy="830997"/>
          </a:xfrm>
          <a:prstGeom prst="rect">
            <a:avLst/>
          </a:prstGeom>
          <a:noFill/>
        </p:spPr>
        <p:txBody>
          <a:bodyPr wrap="square" rtlCol="0">
            <a:spAutoFit/>
          </a:bodyPr>
          <a:lstStyle/>
          <a:p>
            <a:r>
              <a:rPr lang="en-US" sz="4800" spc="300" dirty="0">
                <a:solidFill>
                  <a:srgbClr val="F34A3F"/>
                </a:solidFill>
                <a:ea typeface="Roboto" panose="02000000000000000000" pitchFamily="2" charset="0"/>
                <a:cs typeface="Roboto" panose="02000000000000000000" pitchFamily="2" charset="0"/>
              </a:rPr>
              <a:t>BRAZIL</a:t>
            </a:r>
          </a:p>
        </p:txBody>
      </p:sp>
    </p:spTree>
    <p:extLst>
      <p:ext uri="{BB962C8B-B14F-4D97-AF65-F5344CB8AC3E}">
        <p14:creationId xmlns:p14="http://schemas.microsoft.com/office/powerpoint/2010/main" val="316075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177E"/>
        </a:solidFill>
        <a:effectLst/>
      </p:bgPr>
    </p:bg>
    <p:spTree>
      <p:nvGrpSpPr>
        <p:cNvPr id="1" name=""/>
        <p:cNvGrpSpPr/>
        <p:nvPr/>
      </p:nvGrpSpPr>
      <p:grpSpPr>
        <a:xfrm>
          <a:off x="0" y="0"/>
          <a:ext cx="0" cy="0"/>
          <a:chOff x="0" y="0"/>
          <a:chExt cx="0" cy="0"/>
        </a:xfrm>
      </p:grpSpPr>
      <p:sp>
        <p:nvSpPr>
          <p:cNvPr id="3" name="Espaço Reservado para Texto 1"/>
          <p:cNvSpPr txBox="1">
            <a:spLocks/>
          </p:cNvSpPr>
          <p:nvPr/>
        </p:nvSpPr>
        <p:spPr bwMode="auto">
          <a:xfrm>
            <a:off x="2110466" y="100203"/>
            <a:ext cx="2141384" cy="405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068" tIns="35533" rIns="71068" bIns="35533"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ＭＳ Ｐゴシック" charset="0"/>
                <a:cs typeface="ＭＳ Ｐゴシック" charset="0"/>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ＭＳ Ｐゴシック" charset="0"/>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ＭＳ Ｐゴシック" charset="0"/>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B.drops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B2BR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B3</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Banco BNP </a:t>
            </a:r>
            <a:r>
              <a:rPr lang="pt-BR" sz="1500" b="1" dirty="0" err="1">
                <a:solidFill>
                  <a:schemeClr val="bg1"/>
                </a:solidFill>
                <a:latin typeface="Gotham-Black" charset="0"/>
                <a:ea typeface="Gotham-Black" charset="0"/>
                <a:cs typeface="Gotham-Black" charset="0"/>
              </a:rPr>
              <a:t>Paribas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Banco Bradesco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Banco do Brasil</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Banco Itaú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Banco Sumitomo Mitsui</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BETC</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Bianchi Comunicação</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BolsaCheia</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Bombril</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Brenntag</a:t>
            </a:r>
            <a:r>
              <a:rPr lang="pt-BR" sz="1500" b="1" dirty="0">
                <a:solidFill>
                  <a:schemeClr val="bg1"/>
                </a:solidFill>
                <a:latin typeface="Gotham-Black" charset="0"/>
                <a:ea typeface="Gotham-Black" charset="0"/>
                <a:cs typeface="Gotham-Black" charset="0"/>
              </a:rPr>
              <a: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BRK Ambiental</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Caixa Econômica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Ceva </a:t>
            </a:r>
            <a:r>
              <a:rPr lang="pt-BR" sz="1500" b="1" dirty="0" err="1">
                <a:solidFill>
                  <a:schemeClr val="bg1"/>
                </a:solidFill>
                <a:latin typeface="Gotham-Black" charset="0"/>
                <a:ea typeface="Gotham-Black" charset="0"/>
                <a:cs typeface="Gotham-Black" charset="0"/>
              </a:rPr>
              <a:t>Logistics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Chemtech</a:t>
            </a:r>
            <a:r>
              <a:rPr lang="pt-BR" sz="1500" b="1" dirty="0">
                <a:solidFill>
                  <a:schemeClr val="bg1"/>
                </a:solidFill>
                <a:latin typeface="Gotham-Black" charset="0"/>
                <a:ea typeface="Gotham-Black" charset="0"/>
                <a:cs typeface="Gotham-Black" charset="0"/>
              </a:rPr>
              <a: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CINQ Tech.</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CKZ Eventos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Cobram</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CPRM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CONSULNEGI</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COPAGAZ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Copel </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Cosmezi</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Correios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DPZL advogados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Dell Computadores</a:t>
            </a:r>
          </a:p>
          <a:p>
            <a:pPr marL="0" indent="0">
              <a:spcAft>
                <a:spcPts val="0"/>
              </a:spcAft>
              <a:buClr>
                <a:srgbClr val="0099FF"/>
              </a:buClr>
              <a:defRPr/>
            </a:pPr>
            <a:endParaRPr lang="pt-BR" sz="1500" b="1" dirty="0">
              <a:solidFill>
                <a:schemeClr val="bg1"/>
              </a:solidFill>
              <a:latin typeface="Gotham-Black" charset="0"/>
              <a:ea typeface="Gotham-Black" charset="0"/>
              <a:cs typeface="Gotham-Black" charset="0"/>
            </a:endParaRPr>
          </a:p>
        </p:txBody>
      </p:sp>
      <p:sp>
        <p:nvSpPr>
          <p:cNvPr id="4" name="Espaço Reservado para Texto 1"/>
          <p:cNvSpPr txBox="1">
            <a:spLocks/>
          </p:cNvSpPr>
          <p:nvPr/>
        </p:nvSpPr>
        <p:spPr bwMode="auto">
          <a:xfrm>
            <a:off x="4198066" y="120410"/>
            <a:ext cx="2610414" cy="509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068" tIns="35533" rIns="71068" bIns="35533"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ＭＳ Ｐゴシック" charset="0"/>
                <a:cs typeface="ＭＳ Ｐゴシック" charset="0"/>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ＭＳ Ｐゴシック" charset="0"/>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ＭＳ Ｐゴシック" charset="0"/>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Demarest</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Drexell</a:t>
            </a:r>
            <a:r>
              <a:rPr lang="pt-BR" sz="1500" b="1" dirty="0">
                <a:solidFill>
                  <a:schemeClr val="bg1"/>
                </a:solidFill>
                <a:latin typeface="Gotham-Black" charset="0"/>
                <a:ea typeface="Gotham-Black" charset="0"/>
                <a:cs typeface="Gotham-Black" charset="0"/>
              </a:rPr>
              <a:t> S/A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DCX Technology</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Dupont</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EBFlora</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EDP Energia</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Amazonas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CEPEL</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Chesf</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Acre</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Alagoas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Piauí</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Rondônia</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Eletrobrás Roraima</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Eletronorte</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Eletronuclear </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Eletrosul</a:t>
            </a:r>
            <a:r>
              <a:rPr lang="pt-BR" sz="1500" b="1" dirty="0">
                <a:solidFill>
                  <a:schemeClr val="bg1"/>
                </a:solidFill>
                <a:latin typeface="Gotham-Black" charset="0"/>
                <a:ea typeface="Gotham-Black" charset="0"/>
                <a:cs typeface="Gotham-Black" charset="0"/>
              </a:rPr>
              <a: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Eletropaulo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ELETROS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Embrapa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ENEL</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Fersol</a:t>
            </a:r>
            <a:r>
              <a:rPr lang="pt-BR" sz="1500" b="1" dirty="0">
                <a:solidFill>
                  <a:schemeClr val="bg1"/>
                </a:solidFill>
                <a:latin typeface="Gotham-Black" charset="0"/>
                <a:ea typeface="Gotham-Black" charset="0"/>
                <a:cs typeface="Gotham-Black" charset="0"/>
              </a:rPr>
              <a: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Fox Time</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Furnas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Furukawa</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Gerdau</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Global Web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Outsourcing Br.</a:t>
            </a:r>
          </a:p>
        </p:txBody>
      </p:sp>
      <p:sp>
        <p:nvSpPr>
          <p:cNvPr id="5" name="Espaço Reservado para Texto 1"/>
          <p:cNvSpPr txBox="1">
            <a:spLocks/>
          </p:cNvSpPr>
          <p:nvPr/>
        </p:nvSpPr>
        <p:spPr bwMode="auto">
          <a:xfrm>
            <a:off x="6005816" y="100203"/>
            <a:ext cx="2807481" cy="537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068" tIns="35533" rIns="71068" bIns="35533"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ＭＳ Ｐゴシック" charset="0"/>
                <a:cs typeface="ＭＳ Ｐゴシック" charset="0"/>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ＭＳ Ｐゴシック" charset="0"/>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ＭＳ Ｐゴシック" charset="0"/>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Grupo Pão de </a:t>
            </a:r>
            <a:r>
              <a:rPr lang="pt-BR" sz="1500" b="1" dirty="0" err="1">
                <a:solidFill>
                  <a:schemeClr val="bg1"/>
                </a:solidFill>
                <a:latin typeface="Gotham-Black" charset="0"/>
                <a:ea typeface="Gotham-Black" charset="0"/>
                <a:cs typeface="Gotham-Black" charset="0"/>
              </a:rPr>
              <a:t>Açuçar</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Great</a:t>
            </a:r>
            <a:r>
              <a:rPr lang="pt-BR" sz="1500" b="1" dirty="0">
                <a:solidFill>
                  <a:schemeClr val="bg1"/>
                </a:solidFill>
                <a:latin typeface="Gotham-Black" charset="0"/>
                <a:ea typeface="Gotham-Black" charset="0"/>
                <a:cs typeface="Gotham-Black" charset="0"/>
              </a:rPr>
              <a:t> </a:t>
            </a:r>
            <a:r>
              <a:rPr lang="pt-BR" sz="1500" b="1" dirty="0" err="1">
                <a:solidFill>
                  <a:schemeClr val="bg1"/>
                </a:solidFill>
                <a:latin typeface="Gotham-Black" charset="0"/>
                <a:ea typeface="Gotham-Black" charset="0"/>
                <a:cs typeface="Gotham-Black" charset="0"/>
              </a:rPr>
              <a:t>Place</a:t>
            </a:r>
            <a:r>
              <a:rPr lang="pt-BR" sz="1500" b="1" dirty="0">
                <a:solidFill>
                  <a:schemeClr val="bg1"/>
                </a:solidFill>
                <a:latin typeface="Gotham-Black" charset="0"/>
                <a:ea typeface="Gotham-Black" charset="0"/>
                <a:cs typeface="Gotham-Black" charset="0"/>
              </a:rPr>
              <a:t> </a:t>
            </a:r>
            <a:r>
              <a:rPr lang="pt-BR" sz="1500" b="1" dirty="0" err="1">
                <a:solidFill>
                  <a:schemeClr val="bg1"/>
                </a:solidFill>
                <a:latin typeface="Gotham-Black" charset="0"/>
                <a:ea typeface="Gotham-Black" charset="0"/>
                <a:cs typeface="Gotham-Black" charset="0"/>
              </a:rPr>
              <a:t>to</a:t>
            </a:r>
            <a:r>
              <a:rPr lang="pt-BR" sz="1500" b="1" dirty="0">
                <a:solidFill>
                  <a:schemeClr val="bg1"/>
                </a:solidFill>
                <a:latin typeface="Gotham-Black" charset="0"/>
                <a:ea typeface="Gotham-Black" charset="0"/>
                <a:cs typeface="Gotham-Black" charset="0"/>
              </a:rPr>
              <a:t> </a:t>
            </a:r>
            <a:r>
              <a:rPr lang="pt-BR" sz="1500" b="1" dirty="0" err="1">
                <a:solidFill>
                  <a:schemeClr val="bg1"/>
                </a:solidFill>
                <a:latin typeface="Gotham-Black" charset="0"/>
                <a:ea typeface="Gotham-Black" charset="0"/>
                <a:cs typeface="Gotham-Black" charset="0"/>
              </a:rPr>
              <a:t>Work</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Groscon</a:t>
            </a:r>
            <a:r>
              <a:rPr lang="pt-BR" sz="1500" b="1" dirty="0">
                <a:solidFill>
                  <a:schemeClr val="bg1"/>
                </a:solidFill>
                <a:latin typeface="Gotham-Black" charset="0"/>
                <a:ea typeface="Gotham-Black" charset="0"/>
                <a:cs typeface="Gotham-Black" charset="0"/>
              </a:rPr>
              <a: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Grupo Boticário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Grupo </a:t>
            </a:r>
            <a:r>
              <a:rPr lang="pt-BR" sz="1500" b="1" dirty="0" err="1">
                <a:solidFill>
                  <a:schemeClr val="bg1"/>
                </a:solidFill>
                <a:latin typeface="Gotham-Black" charset="0"/>
                <a:ea typeface="Gotham-Black" charset="0"/>
                <a:cs typeface="Gotham-Black" charset="0"/>
              </a:rPr>
              <a:t>Criarq</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Grupo Segurador BB </a:t>
            </a:r>
            <a:r>
              <a:rPr lang="pt-BR" sz="1500" b="1" dirty="0" err="1">
                <a:solidFill>
                  <a:schemeClr val="bg1"/>
                </a:solidFill>
                <a:latin typeface="Gotham-Black" charset="0"/>
                <a:ea typeface="Gotham-Black" charset="0"/>
                <a:cs typeface="Gotham-Black" charset="0"/>
              </a:rPr>
              <a:t>Mafre</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Hays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Heads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Home </a:t>
            </a:r>
            <a:r>
              <a:rPr lang="pt-BR" sz="1500" b="1" dirty="0" err="1">
                <a:solidFill>
                  <a:schemeClr val="bg1"/>
                </a:solidFill>
                <a:latin typeface="Gotham-Black" charset="0"/>
                <a:ea typeface="Gotham-Black" charset="0"/>
                <a:cs typeface="Gotham-Black" charset="0"/>
              </a:rPr>
              <a:t>Care</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Hospital O. Octavio Lobo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Hospital P. E. Galileu</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Hotel Terras Altas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IBM</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Inpress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INCCATI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Itaipu Binacional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Itapoá Terminais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J&amp;J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Johnson  </a:t>
            </a:r>
            <a:r>
              <a:rPr lang="pt-BR" sz="1500" b="1" dirty="0" err="1">
                <a:solidFill>
                  <a:schemeClr val="bg1"/>
                </a:solidFill>
                <a:latin typeface="Gotham-Black" charset="0"/>
                <a:ea typeface="Gotham-Black" charset="0"/>
                <a:cs typeface="Gotham-Black" charset="0"/>
              </a:rPr>
              <a:t>Controls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Kimberly-Clark</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Lab. Sabin</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Leroy Merlin</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Lima, L. C. Adv.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Lojas Renner</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Magazine Luiza</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Maltoni</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Mantris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Maquina </a:t>
            </a:r>
            <a:r>
              <a:rPr lang="pt-BR" sz="1500" b="1" dirty="0" err="1">
                <a:solidFill>
                  <a:schemeClr val="bg1"/>
                </a:solidFill>
                <a:latin typeface="Gotham-Black" charset="0"/>
                <a:ea typeface="Gotham-Black" charset="0"/>
                <a:cs typeface="Gotham-Black" charset="0"/>
              </a:rPr>
              <a:t>Cohn&amp;Wolfe</a:t>
            </a:r>
            <a:endParaRPr lang="pt-BR" sz="1500" b="1" dirty="0">
              <a:solidFill>
                <a:schemeClr val="bg1"/>
              </a:solidFill>
              <a:latin typeface="Gotham-Black" charset="0"/>
              <a:ea typeface="Gotham-Black" charset="0"/>
              <a:cs typeface="Gotham-Black" charset="0"/>
            </a:endParaRPr>
          </a:p>
        </p:txBody>
      </p:sp>
      <p:sp>
        <p:nvSpPr>
          <p:cNvPr id="6" name="Espaço Reservado para Texto 1"/>
          <p:cNvSpPr txBox="1">
            <a:spLocks/>
          </p:cNvSpPr>
          <p:nvPr/>
        </p:nvSpPr>
        <p:spPr bwMode="auto">
          <a:xfrm>
            <a:off x="8307690" y="100203"/>
            <a:ext cx="3008452" cy="248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068" tIns="35533" rIns="71068" bIns="35533"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ＭＳ Ｐゴシック" charset="0"/>
                <a:cs typeface="ＭＳ Ｐゴシック" charset="0"/>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ＭＳ Ｐゴシック" charset="0"/>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ＭＳ Ｐゴシック" charset="0"/>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Mattos Filho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Mauricio de Sousa Prod.</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Merck</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MicroLife</a:t>
            </a:r>
            <a:r>
              <a:rPr lang="pt-BR" sz="1500" b="1" dirty="0">
                <a:solidFill>
                  <a:schemeClr val="bg1"/>
                </a:solidFill>
                <a:latin typeface="Gotham-Black" charset="0"/>
                <a:ea typeface="Gotham-Black" charset="0"/>
                <a:cs typeface="Gotham-Black" charset="0"/>
              </a:rPr>
              <a: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Microsoft</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Monsanto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Move On </a:t>
            </a:r>
            <a:r>
              <a:rPr lang="pt-BR" sz="1500" b="1" dirty="0" err="1">
                <a:solidFill>
                  <a:schemeClr val="bg1"/>
                </a:solidFill>
                <a:latin typeface="Gotham-Black" charset="0"/>
                <a:ea typeface="Gotham-Black" charset="0"/>
                <a:cs typeface="Gotham-Black" charset="0"/>
              </a:rPr>
              <a:t>Intimates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NATU'SFRAN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Natura</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Netza</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New Space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NFE do Brasil</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N.E.L. e M. Adv.</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Novelis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Odontoprev</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Pandora</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Papo de Homem</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PayPal</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Pepsico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Petrobras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Planeta </a:t>
            </a:r>
            <a:r>
              <a:rPr lang="pt-BR" sz="1500" b="1" dirty="0" err="1">
                <a:solidFill>
                  <a:schemeClr val="bg1"/>
                </a:solidFill>
                <a:latin typeface="Gotham-Black" charset="0"/>
                <a:ea typeface="Gotham-Black" charset="0"/>
                <a:cs typeface="Gotham-Black" charset="0"/>
              </a:rPr>
              <a:t>Imag</a:t>
            </a:r>
            <a:r>
              <a:rPr lang="pt-BR" sz="1500" b="1" dirty="0">
                <a:solidFill>
                  <a:schemeClr val="bg1"/>
                </a:solidFill>
                <a:latin typeface="Gotham-Black" charset="0"/>
                <a:ea typeface="Gotham-Black" charset="0"/>
                <a:cs typeface="Gotham-Black" charset="0"/>
              </a:rPr>
              <a:t>.</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Portal Publicidade</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Proseftur</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rPr>
              <a:t>Publicis</a:t>
            </a:r>
            <a:endParaRPr lang="pt-BR" sz="1500" b="1" dirty="0">
              <a:solidFill>
                <a:schemeClr val="bg1"/>
              </a:solidFill>
              <a:latin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Real Grandeza</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Rede Mulher - RME</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Renault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Rodovalho Adv.</a:t>
            </a:r>
          </a:p>
          <a:p>
            <a:pPr marL="0" indent="0">
              <a:spcAft>
                <a:spcPts val="0"/>
              </a:spcAft>
              <a:buClr>
                <a:srgbClr val="0099FF"/>
              </a:buClr>
              <a:defRPr/>
            </a:pPr>
            <a:endParaRPr lang="pt-BR" sz="1500" b="1" dirty="0">
              <a:solidFill>
                <a:schemeClr val="bg1"/>
              </a:solidFill>
              <a:latin typeface="Gotham-Black" charset="0"/>
              <a:ea typeface="Gotham-Black" charset="0"/>
              <a:cs typeface="Gotham-Black" charset="0"/>
            </a:endParaRPr>
          </a:p>
        </p:txBody>
      </p:sp>
      <p:sp>
        <p:nvSpPr>
          <p:cNvPr id="7" name="Espaço Reservado para Texto 1"/>
          <p:cNvSpPr txBox="1">
            <a:spLocks/>
          </p:cNvSpPr>
          <p:nvPr/>
        </p:nvSpPr>
        <p:spPr bwMode="auto">
          <a:xfrm>
            <a:off x="102887" y="100203"/>
            <a:ext cx="2107850" cy="227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068" tIns="35533" rIns="71068" bIns="35533"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ＭＳ Ｐゴシック" charset="0"/>
                <a:cs typeface="ＭＳ Ｐゴシック" charset="0"/>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ＭＳ Ｐゴシック" charset="0"/>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ＭＳ Ｐゴシック" charset="0"/>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LOCAL &amp; GLOBAL</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Accenture</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Avon</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Bayer</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Braskem</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Carrefour</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Coca-Cola </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Communis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Deloitte</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KPMG</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BNP </a:t>
            </a:r>
            <a:r>
              <a:rPr lang="pt-BR" sz="1500" b="1" dirty="0" err="1">
                <a:solidFill>
                  <a:schemeClr val="bg1"/>
                </a:solidFill>
                <a:latin typeface="Gotham-Black" charset="0"/>
                <a:ea typeface="Gotham-Black" charset="0"/>
                <a:cs typeface="Gotham-Black" charset="0"/>
              </a:rPr>
              <a:t>Paribas</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PWC</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Schneider Electric</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Unilever</a:t>
            </a:r>
          </a:p>
        </p:txBody>
      </p:sp>
      <p:sp>
        <p:nvSpPr>
          <p:cNvPr id="8" name="Rectangle 7"/>
          <p:cNvSpPr/>
          <p:nvPr/>
        </p:nvSpPr>
        <p:spPr>
          <a:xfrm>
            <a:off x="102887" y="3436139"/>
            <a:ext cx="2179025" cy="3554819"/>
          </a:xfrm>
          <a:prstGeom prst="rect">
            <a:avLst/>
          </a:prstGeom>
        </p:spPr>
        <p:txBody>
          <a:bodyPr wrap="square">
            <a:spAutoFit/>
          </a:bodyPr>
          <a:lstStyle/>
          <a:p>
            <a:pPr>
              <a:buClr>
                <a:srgbClr val="0099FF"/>
              </a:buClr>
              <a:defRPr/>
            </a:pPr>
            <a:r>
              <a:rPr lang="pt-BR" sz="1500" b="1" dirty="0">
                <a:solidFill>
                  <a:schemeClr val="bg1"/>
                </a:solidFill>
                <a:latin typeface="Gotham-Black" charset="0"/>
                <a:ea typeface="Gotham-Black" charset="0"/>
                <a:cs typeface="Gotham-Black" charset="0"/>
              </a:rPr>
              <a:t>LOCAL</a:t>
            </a:r>
          </a:p>
          <a:p>
            <a:pPr>
              <a:buClr>
                <a:srgbClr val="0099FF"/>
              </a:buClr>
              <a:defRPr/>
            </a:pPr>
            <a:r>
              <a:rPr lang="pt-BR" sz="1500" b="1" dirty="0" err="1">
                <a:solidFill>
                  <a:schemeClr val="bg1"/>
                </a:solidFill>
                <a:latin typeface="Gotham-Black" charset="0"/>
                <a:ea typeface="Gotham-Black" charset="0"/>
                <a:cs typeface="Gotham-Black" charset="0"/>
              </a:rPr>
              <a:t>Abbott</a:t>
            </a:r>
            <a:r>
              <a:rPr lang="pt-BR" sz="1500" b="1" dirty="0">
                <a:solidFill>
                  <a:schemeClr val="bg1"/>
                </a:solidFill>
                <a:latin typeface="Gotham-Black" charset="0"/>
                <a:ea typeface="Gotham-Black" charset="0"/>
                <a:cs typeface="Gotham-Black" charset="0"/>
              </a:rPr>
              <a:t> Brasil</a:t>
            </a:r>
          </a:p>
          <a:p>
            <a:pPr>
              <a:buClr>
                <a:srgbClr val="0099FF"/>
              </a:buClr>
              <a:defRPr/>
            </a:pPr>
            <a:r>
              <a:rPr lang="pt-BR" sz="1500" b="1" dirty="0" err="1">
                <a:solidFill>
                  <a:schemeClr val="bg1"/>
                </a:solidFill>
                <a:latin typeface="Gotham-Black" charset="0"/>
                <a:ea typeface="Gotham-Black" charset="0"/>
                <a:cs typeface="Gotham-Black" charset="0"/>
              </a:rPr>
              <a:t>Açovisa</a:t>
            </a:r>
            <a:r>
              <a:rPr lang="pt-BR" sz="1500" b="1" dirty="0">
                <a:solidFill>
                  <a:schemeClr val="bg1"/>
                </a:solidFill>
                <a:latin typeface="Gotham-Black" charset="0"/>
                <a:ea typeface="Gotham-Black" charset="0"/>
                <a:cs typeface="Gotham-Black" charset="0"/>
              </a:rPr>
              <a:t> </a:t>
            </a:r>
          </a:p>
          <a:p>
            <a:pPr>
              <a:buClr>
                <a:srgbClr val="0099FF"/>
              </a:buClr>
              <a:defRPr/>
            </a:pPr>
            <a:r>
              <a:rPr lang="pt-BR" sz="1500" b="1" dirty="0">
                <a:solidFill>
                  <a:schemeClr val="bg1"/>
                </a:solidFill>
                <a:latin typeface="Gotham-Black" charset="0"/>
                <a:ea typeface="Gotham-Black" charset="0"/>
                <a:cs typeface="Gotham-Black" charset="0"/>
              </a:rPr>
              <a:t>ADBV</a:t>
            </a:r>
          </a:p>
          <a:p>
            <a:pPr>
              <a:buClr>
                <a:srgbClr val="0099FF"/>
              </a:buClr>
              <a:defRPr/>
            </a:pPr>
            <a:r>
              <a:rPr lang="pt-BR" sz="1500" b="1" dirty="0">
                <a:solidFill>
                  <a:schemeClr val="bg1"/>
                </a:solidFill>
                <a:latin typeface="Gotham-Black" charset="0"/>
                <a:ea typeface="Gotham-Black" charset="0"/>
                <a:cs typeface="Gotham-Black" charset="0"/>
              </a:rPr>
              <a:t>AES Brasil</a:t>
            </a:r>
          </a:p>
          <a:p>
            <a:pPr>
              <a:buClr>
                <a:srgbClr val="0099FF"/>
              </a:buClr>
              <a:defRPr/>
            </a:pPr>
            <a:r>
              <a:rPr lang="pt-BR" sz="1500" b="1" dirty="0">
                <a:solidFill>
                  <a:schemeClr val="bg1"/>
                </a:solidFill>
                <a:latin typeface="Gotham-Black" charset="0"/>
                <a:ea typeface="Gotham-Black" charset="0"/>
                <a:cs typeface="Gotham-Black" charset="0"/>
              </a:rPr>
              <a:t>AES Tietê</a:t>
            </a:r>
          </a:p>
          <a:p>
            <a:pPr>
              <a:buClr>
                <a:srgbClr val="0099FF"/>
              </a:buClr>
              <a:defRPr/>
            </a:pPr>
            <a:r>
              <a:rPr lang="pt-BR" sz="1500" b="1" dirty="0">
                <a:solidFill>
                  <a:schemeClr val="bg1"/>
                </a:solidFill>
                <a:latin typeface="Gotham-Black" charset="0"/>
                <a:ea typeface="Gotham-Black" charset="0"/>
                <a:cs typeface="Gotham-Black" charset="0"/>
              </a:rPr>
              <a:t>AIG Seguros</a:t>
            </a:r>
          </a:p>
          <a:p>
            <a:pPr>
              <a:buClr>
                <a:srgbClr val="0099FF"/>
              </a:buClr>
              <a:defRPr/>
            </a:pPr>
            <a:r>
              <a:rPr lang="pt-BR" sz="1500" b="1" dirty="0" err="1">
                <a:solidFill>
                  <a:schemeClr val="bg1"/>
                </a:solidFill>
                <a:latin typeface="Gotham-Black" charset="0"/>
                <a:ea typeface="Gotham-Black" charset="0"/>
                <a:cs typeface="Gotham-Black" charset="0"/>
              </a:rPr>
              <a:t>Amazon</a:t>
            </a:r>
            <a:endParaRPr lang="pt-BR" sz="1500" b="1" dirty="0">
              <a:solidFill>
                <a:schemeClr val="bg1"/>
              </a:solidFill>
              <a:latin typeface="Gotham-Black" charset="0"/>
              <a:ea typeface="Gotham-Black" charset="0"/>
              <a:cs typeface="Gotham-Black" charset="0"/>
            </a:endParaRPr>
          </a:p>
          <a:p>
            <a:pPr>
              <a:buClr>
                <a:srgbClr val="0099FF"/>
              </a:buClr>
              <a:defRPr/>
            </a:pPr>
            <a:r>
              <a:rPr lang="pt-BR" sz="1500" b="1" dirty="0">
                <a:solidFill>
                  <a:schemeClr val="bg1"/>
                </a:solidFill>
                <a:latin typeface="Gotham-Black" charset="0"/>
                <a:ea typeface="Gotham-Black" charset="0"/>
                <a:cs typeface="Gotham-Black" charset="0"/>
              </a:rPr>
              <a:t>Ambev</a:t>
            </a:r>
          </a:p>
          <a:p>
            <a:pPr>
              <a:buClr>
                <a:srgbClr val="0099FF"/>
              </a:buClr>
              <a:defRPr/>
            </a:pPr>
            <a:r>
              <a:rPr lang="pt-BR" sz="1500" b="1" dirty="0">
                <a:solidFill>
                  <a:schemeClr val="bg1"/>
                </a:solidFill>
                <a:latin typeface="Gotham-Black" charset="0"/>
                <a:ea typeface="Gotham-Black" charset="0"/>
                <a:cs typeface="Gotham-Black" charset="0"/>
              </a:rPr>
              <a:t>Apetite </a:t>
            </a:r>
          </a:p>
          <a:p>
            <a:pPr>
              <a:buClr>
                <a:srgbClr val="0099FF"/>
              </a:buClr>
              <a:defRPr/>
            </a:pPr>
            <a:r>
              <a:rPr lang="pt-BR" sz="1500" b="1" dirty="0">
                <a:solidFill>
                  <a:schemeClr val="bg1"/>
                </a:solidFill>
                <a:latin typeface="Gotham-Black" charset="0"/>
                <a:ea typeface="Gotham-Black" charset="0"/>
                <a:cs typeface="Gotham-Black" charset="0"/>
              </a:rPr>
              <a:t>Arcos Dourados - Mc</a:t>
            </a:r>
          </a:p>
          <a:p>
            <a:pPr>
              <a:buClr>
                <a:srgbClr val="0099FF"/>
              </a:buClr>
              <a:defRPr/>
            </a:pPr>
            <a:r>
              <a:rPr lang="pt-BR" sz="1500" b="1" dirty="0">
                <a:solidFill>
                  <a:schemeClr val="bg1"/>
                </a:solidFill>
                <a:latin typeface="Gotham-Black" charset="0"/>
                <a:ea typeface="Gotham-Black" charset="0"/>
                <a:cs typeface="Gotham-Black" charset="0"/>
              </a:rPr>
              <a:t>Astra </a:t>
            </a:r>
            <a:r>
              <a:rPr lang="pt-BR" sz="1500" b="1" dirty="0" err="1">
                <a:solidFill>
                  <a:schemeClr val="bg1"/>
                </a:solidFill>
                <a:latin typeface="Gotham-Black" charset="0"/>
                <a:ea typeface="Gotham-Black" charset="0"/>
                <a:cs typeface="Gotham-Black" charset="0"/>
              </a:rPr>
              <a:t>Zeneca</a:t>
            </a:r>
            <a:endParaRPr lang="pt-BR" sz="1500" b="1" dirty="0">
              <a:solidFill>
                <a:schemeClr val="bg1"/>
              </a:solidFill>
              <a:latin typeface="Gotham-Black" charset="0"/>
              <a:ea typeface="Gotham-Black" charset="0"/>
              <a:cs typeface="Gotham-Black" charset="0"/>
            </a:endParaRPr>
          </a:p>
          <a:p>
            <a:pPr>
              <a:buClr>
                <a:srgbClr val="0099FF"/>
              </a:buClr>
              <a:defRPr/>
            </a:pPr>
            <a:r>
              <a:rPr lang="pt-BR" sz="1500" b="1" dirty="0">
                <a:solidFill>
                  <a:schemeClr val="bg1"/>
                </a:solidFill>
                <a:latin typeface="Gotham-Black" charset="0"/>
                <a:ea typeface="Gotham-Black" charset="0"/>
                <a:cs typeface="Gotham-Black" charset="0"/>
              </a:rPr>
              <a:t>Atento</a:t>
            </a:r>
          </a:p>
          <a:p>
            <a:pPr>
              <a:buClr>
                <a:srgbClr val="0099FF"/>
              </a:buClr>
              <a:defRPr/>
            </a:pPr>
            <a:r>
              <a:rPr lang="pt-BR" sz="1500" b="1" dirty="0">
                <a:solidFill>
                  <a:schemeClr val="bg1"/>
                </a:solidFill>
                <a:latin typeface="Gotham-Black" charset="0"/>
                <a:ea typeface="Gotham-Black" charset="0"/>
                <a:cs typeface="Gotham-Black" charset="0"/>
              </a:rPr>
              <a:t>Avianca</a:t>
            </a:r>
          </a:p>
          <a:p>
            <a:pPr>
              <a:buClr>
                <a:srgbClr val="0099FF"/>
              </a:buClr>
              <a:defRPr/>
            </a:pPr>
            <a:endParaRPr lang="pt-BR" sz="1500" b="1" dirty="0">
              <a:solidFill>
                <a:schemeClr val="bg1"/>
              </a:solidFill>
              <a:latin typeface="Gotham-Black" charset="0"/>
              <a:ea typeface="Gotham-Black" charset="0"/>
              <a:cs typeface="Gotham-Black" charset="0"/>
            </a:endParaRPr>
          </a:p>
        </p:txBody>
      </p:sp>
      <p:sp>
        <p:nvSpPr>
          <p:cNvPr id="11" name="Espaço Reservado para Texto 1">
            <a:extLst>
              <a:ext uri="{FF2B5EF4-FFF2-40B4-BE49-F238E27FC236}">
                <a16:creationId xmlns="" xmlns:a16="http://schemas.microsoft.com/office/drawing/2014/main" id="{4BC9DFC7-F086-47E5-9B45-5F9F5017DC00}"/>
              </a:ext>
            </a:extLst>
          </p:cNvPr>
          <p:cNvSpPr txBox="1">
            <a:spLocks/>
          </p:cNvSpPr>
          <p:nvPr/>
        </p:nvSpPr>
        <p:spPr bwMode="auto">
          <a:xfrm>
            <a:off x="10530685" y="81449"/>
            <a:ext cx="3008452" cy="248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068" tIns="35533" rIns="71068" bIns="35533"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ＭＳ Ｐゴシック" charset="0"/>
                <a:cs typeface="ＭＳ Ｐゴシック" charset="0"/>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ＭＳ Ｐゴシック" charset="0"/>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ＭＳ Ｐゴシック" charset="0"/>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Sanepar</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Santander</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Sealed</a:t>
            </a:r>
            <a:r>
              <a:rPr lang="pt-BR" sz="1500" b="1" dirty="0">
                <a:solidFill>
                  <a:schemeClr val="bg1"/>
                </a:solidFill>
                <a:latin typeface="Gotham-Black" charset="0"/>
                <a:ea typeface="Gotham-Black" charset="0"/>
                <a:cs typeface="Gotham-Black" charset="0"/>
              </a:rPr>
              <a:t> Air</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Selem, B. Cons.</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Serasa </a:t>
            </a:r>
            <a:r>
              <a:rPr lang="pt-BR" sz="1500" b="1" dirty="0" err="1">
                <a:solidFill>
                  <a:schemeClr val="bg1"/>
                </a:solidFill>
                <a:latin typeface="Gotham-Black" charset="0"/>
                <a:ea typeface="Gotham-Black" charset="0"/>
                <a:cs typeface="Gotham-Black" charset="0"/>
              </a:rPr>
              <a:t>Experian</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SERPRO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SESI-PR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Soc. B. Albert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Einstein</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Sodexo</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Softtek</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Superela</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Talenses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TE </a:t>
            </a:r>
            <a:r>
              <a:rPr lang="pt-BR" sz="1500" b="1" dirty="0" err="1">
                <a:solidFill>
                  <a:schemeClr val="bg1"/>
                </a:solidFill>
                <a:latin typeface="Gotham-Black" charset="0"/>
                <a:ea typeface="Gotham-Black" charset="0"/>
                <a:cs typeface="Gotham-Black" charset="0"/>
              </a:rPr>
              <a:t>Connectivity</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Telefônica-Vivo</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Tempo de </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Mulher </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Trampos.Co</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Unimed Londrina</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Val Rocha Eng.</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Vale S.A.</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Veirano</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Visão Sustentável</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W3Haus</a:t>
            </a:r>
          </a:p>
          <a:p>
            <a:pPr marL="0" indent="0">
              <a:spcAft>
                <a:spcPts val="0"/>
              </a:spcAft>
              <a:buClr>
                <a:srgbClr val="0099FF"/>
              </a:buClr>
              <a:defRPr/>
            </a:pPr>
            <a:r>
              <a:rPr lang="pt-BR" sz="1500" b="1" dirty="0" err="1">
                <a:solidFill>
                  <a:schemeClr val="bg1"/>
                </a:solidFill>
                <a:latin typeface="Gotham-Black" charset="0"/>
                <a:ea typeface="Gotham-Black" charset="0"/>
                <a:cs typeface="Gotham-Black" charset="0"/>
              </a:rPr>
              <a:t>Walmart</a:t>
            </a:r>
            <a:endParaRPr lang="pt-BR" sz="1500" b="1" dirty="0">
              <a:solidFill>
                <a:schemeClr val="bg1"/>
              </a:solidFill>
              <a:latin typeface="Gotham-Black" charset="0"/>
              <a:ea typeface="Gotham-Black" charset="0"/>
              <a:cs typeface="Gotham-Black" charset="0"/>
            </a:endParaRP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Whirlpool</a:t>
            </a:r>
          </a:p>
          <a:p>
            <a:pPr marL="0" indent="0">
              <a:spcAft>
                <a:spcPts val="0"/>
              </a:spcAft>
              <a:buClr>
                <a:srgbClr val="0099FF"/>
              </a:buClr>
              <a:defRPr/>
            </a:pPr>
            <a:r>
              <a:rPr lang="pt-BR" sz="1500" b="1" dirty="0">
                <a:solidFill>
                  <a:schemeClr val="bg1"/>
                </a:solidFill>
                <a:latin typeface="Gotham-Black" charset="0"/>
                <a:ea typeface="Gotham-Black" charset="0"/>
                <a:cs typeface="Gotham-Black" charset="0"/>
              </a:rPr>
              <a:t>White Martins</a:t>
            </a:r>
          </a:p>
          <a:p>
            <a:pPr marL="0" indent="0">
              <a:spcAft>
                <a:spcPts val="0"/>
              </a:spcAft>
              <a:buClr>
                <a:srgbClr val="0099FF"/>
              </a:buClr>
              <a:defRPr/>
            </a:pPr>
            <a:r>
              <a:rPr lang="pt-BR" sz="1500" b="1" dirty="0" err="1">
                <a:solidFill>
                  <a:schemeClr val="bg1"/>
                </a:solidFill>
                <a:latin typeface="Gotham-Black" charset="0"/>
              </a:rPr>
              <a:t>Wine</a:t>
            </a:r>
            <a:endParaRPr lang="pt-BR" sz="1500" b="1" dirty="0">
              <a:solidFill>
                <a:schemeClr val="bg1"/>
              </a:solidFill>
              <a:latin typeface="Gotham-Black" charset="0"/>
              <a:ea typeface="Gotham-Black" charset="0"/>
              <a:cs typeface="Gotham-Black" charset="0"/>
            </a:endParaRPr>
          </a:p>
        </p:txBody>
      </p:sp>
    </p:spTree>
    <p:extLst>
      <p:ext uri="{BB962C8B-B14F-4D97-AF65-F5344CB8AC3E}">
        <p14:creationId xmlns:p14="http://schemas.microsoft.com/office/powerpoint/2010/main" val="199873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92BB93DB-B60E-884F-B76E-248EA1613F49}"/>
              </a:ext>
            </a:extLst>
          </p:cNvPr>
          <p:cNvGrpSpPr/>
          <p:nvPr/>
        </p:nvGrpSpPr>
        <p:grpSpPr>
          <a:xfrm>
            <a:off x="1532897" y="2521058"/>
            <a:ext cx="9304004" cy="1369606"/>
            <a:chOff x="1897396" y="2521058"/>
            <a:chExt cx="9304004" cy="1369606"/>
          </a:xfrm>
        </p:grpSpPr>
        <p:sp>
          <p:nvSpPr>
            <p:cNvPr id="4" name="TextBox 3">
              <a:extLst>
                <a:ext uri="{FF2B5EF4-FFF2-40B4-BE49-F238E27FC236}">
                  <a16:creationId xmlns="" xmlns:a16="http://schemas.microsoft.com/office/drawing/2014/main" id="{93E988A0-181D-1C4B-BCAA-36BC8058C756}"/>
                </a:ext>
              </a:extLst>
            </p:cNvPr>
            <p:cNvSpPr txBox="1"/>
            <p:nvPr/>
          </p:nvSpPr>
          <p:spPr>
            <a:xfrm>
              <a:off x="1897396" y="3105834"/>
              <a:ext cx="4284807" cy="707886"/>
            </a:xfrm>
            <a:prstGeom prst="rect">
              <a:avLst/>
            </a:prstGeom>
            <a:noFill/>
          </p:spPr>
          <p:txBody>
            <a:bodyPr wrap="square" rtlCol="0">
              <a:spAutoFit/>
            </a:bodyPr>
            <a:lstStyle/>
            <a:p>
              <a:r>
                <a:rPr lang="en-US" sz="4000" b="1" dirty="0">
                  <a:solidFill>
                    <a:srgbClr val="F34A3F"/>
                  </a:solidFill>
                  <a:latin typeface="Arial" panose="020B0604020202020204" pitchFamily="34" charset="0"/>
                  <a:cs typeface="Arial" panose="020B0604020202020204" pitchFamily="34" charset="0"/>
                </a:rPr>
                <a:t>THANK YOU!</a:t>
              </a:r>
            </a:p>
          </p:txBody>
        </p:sp>
        <p:sp>
          <p:nvSpPr>
            <p:cNvPr id="5" name="Rectangle 4">
              <a:extLst>
                <a:ext uri="{FF2B5EF4-FFF2-40B4-BE49-F238E27FC236}">
                  <a16:creationId xmlns="" xmlns:a16="http://schemas.microsoft.com/office/drawing/2014/main" id="{49EFAF9B-B5EA-D34D-B39A-5CB2D51FAE38}"/>
                </a:ext>
              </a:extLst>
            </p:cNvPr>
            <p:cNvSpPr/>
            <p:nvPr/>
          </p:nvSpPr>
          <p:spPr>
            <a:xfrm>
              <a:off x="6896100" y="2521058"/>
              <a:ext cx="4305300" cy="1369606"/>
            </a:xfrm>
            <a:prstGeom prst="rect">
              <a:avLst/>
            </a:prstGeom>
          </p:spPr>
          <p:txBody>
            <a:bodyPr wrap="square">
              <a:spAutoFit/>
            </a:bodyPr>
            <a:lstStyle/>
            <a:p>
              <a:pPr>
                <a:spcBef>
                  <a:spcPts val="1200"/>
                </a:spcBef>
              </a:pPr>
              <a:r>
                <a:rPr lang="en-US" sz="2800" b="1" dirty="0">
                  <a:solidFill>
                    <a:srgbClr val="5A177E"/>
                  </a:solidFill>
                  <a:latin typeface="Arial" panose="020B0604020202020204" pitchFamily="34" charset="0"/>
                  <a:cs typeface="Arial" panose="020B0604020202020204" pitchFamily="34" charset="0"/>
                </a:rPr>
                <a:t>ADRIANA CARVALHO</a:t>
              </a:r>
            </a:p>
            <a:p>
              <a:pPr>
                <a:spcBef>
                  <a:spcPts val="1200"/>
                </a:spcBef>
              </a:pPr>
              <a:r>
                <a:rPr lang="en-US" sz="2000" spc="300" dirty="0">
                  <a:solidFill>
                    <a:srgbClr val="5A177E"/>
                  </a:solidFill>
                  <a:latin typeface="Arial" panose="020B0604020202020204" pitchFamily="34" charset="0"/>
                  <a:cs typeface="Arial" panose="020B0604020202020204" pitchFamily="34" charset="0"/>
                </a:rPr>
                <a:t>ONU MULHERES BRASIL</a:t>
              </a:r>
            </a:p>
            <a:p>
              <a:pPr>
                <a:spcBef>
                  <a:spcPts val="600"/>
                </a:spcBef>
              </a:pPr>
              <a:r>
                <a:rPr lang="en-US" sz="2000" dirty="0">
                  <a:solidFill>
                    <a:srgbClr val="5A177E"/>
                  </a:solidFill>
                  <a:latin typeface="Arial" panose="020B0604020202020204" pitchFamily="34" charset="0"/>
                  <a:cs typeface="Arial" panose="020B0604020202020204" pitchFamily="34" charset="0"/>
                </a:rPr>
                <a:t>adriana.carvalho@unwomen.org</a:t>
              </a:r>
            </a:p>
          </p:txBody>
        </p:sp>
      </p:grpSp>
    </p:spTree>
    <p:extLst>
      <p:ext uri="{BB962C8B-B14F-4D97-AF65-F5344CB8AC3E}">
        <p14:creationId xmlns:p14="http://schemas.microsoft.com/office/powerpoint/2010/main" val="256317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36">
            <a:extLst>
              <a:ext uri="{FF2B5EF4-FFF2-40B4-BE49-F238E27FC236}">
                <a16:creationId xmlns=""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ultado de imagen para SDGs">
            <a:extLst>
              <a:ext uri="{FF2B5EF4-FFF2-40B4-BE49-F238E27FC236}">
                <a16:creationId xmlns="" xmlns:a16="http://schemas.microsoft.com/office/drawing/2014/main" id="{EA392FA4-2C84-4E0C-96F3-A0F08A5EA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678" y="643467"/>
            <a:ext cx="9058643" cy="5571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113E5B94-5571-BB42-AE7F-AFC8D39BA115}"/>
              </a:ext>
            </a:extLst>
          </p:cNvPr>
          <p:cNvSpPr>
            <a:spLocks/>
          </p:cNvSpPr>
          <p:nvPr/>
        </p:nvSpPr>
        <p:spPr>
          <a:xfrm>
            <a:off x="0" y="-195283"/>
            <a:ext cx="12608390" cy="7248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6982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FF2F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DD3A946-A0A2-BD4E-9F50-76774109A5BB}"/>
              </a:ext>
            </a:extLst>
          </p:cNvPr>
          <p:cNvSpPr txBox="1"/>
          <p:nvPr/>
        </p:nvSpPr>
        <p:spPr>
          <a:xfrm>
            <a:off x="650247" y="711520"/>
            <a:ext cx="10388813" cy="646331"/>
          </a:xfrm>
          <a:prstGeom prst="rect">
            <a:avLst/>
          </a:prstGeom>
          <a:noFill/>
        </p:spPr>
        <p:txBody>
          <a:bodyPr wrap="square" rtlCol="0">
            <a:spAutoFit/>
          </a:bodyPr>
          <a:lstStyle/>
          <a:p>
            <a:r>
              <a:rPr lang="en-US" sz="3600" b="1" dirty="0">
                <a:solidFill>
                  <a:srgbClr val="7030A0"/>
                </a:solidFill>
                <a:latin typeface="Arial" panose="020B0604020202020204" pitchFamily="34" charset="0"/>
                <a:cs typeface="Arial" panose="020B0604020202020204" pitchFamily="34" charset="0"/>
              </a:rPr>
              <a:t>Higher</a:t>
            </a:r>
            <a:r>
              <a:rPr lang="pt-BR" sz="3600" b="1" dirty="0">
                <a:solidFill>
                  <a:srgbClr val="7030A0"/>
                </a:solidFill>
                <a:latin typeface="Arial" panose="020B0604020202020204" pitchFamily="34" charset="0"/>
                <a:cs typeface="Arial" panose="020B0604020202020204" pitchFamily="34" charset="0"/>
              </a:rPr>
              <a:t> </a:t>
            </a:r>
            <a:r>
              <a:rPr lang="en-GB" sz="3600" b="1" dirty="0">
                <a:solidFill>
                  <a:srgbClr val="7030A0"/>
                </a:solidFill>
                <a:latin typeface="Arial" panose="020B0604020202020204" pitchFamily="34" charset="0"/>
                <a:cs typeface="Arial" panose="020B0604020202020204" pitchFamily="34" charset="0"/>
              </a:rPr>
              <a:t>Economic</a:t>
            </a:r>
            <a:r>
              <a:rPr lang="pt-BR" sz="3600" b="1" dirty="0">
                <a:solidFill>
                  <a:srgbClr val="7030A0"/>
                </a:solidFill>
                <a:latin typeface="Arial" panose="020B0604020202020204" pitchFamily="34" charset="0"/>
                <a:cs typeface="Arial" panose="020B0604020202020204" pitchFamily="34" charset="0"/>
              </a:rPr>
              <a:t> Growth Rates</a:t>
            </a:r>
          </a:p>
        </p:txBody>
      </p:sp>
      <p:sp>
        <p:nvSpPr>
          <p:cNvPr id="3" name="Rectangle 2">
            <a:extLst>
              <a:ext uri="{FF2B5EF4-FFF2-40B4-BE49-F238E27FC236}">
                <a16:creationId xmlns="" xmlns:a16="http://schemas.microsoft.com/office/drawing/2014/main" id="{FA3F0520-2462-D24E-8299-485BF681CA85}"/>
              </a:ext>
            </a:extLst>
          </p:cNvPr>
          <p:cNvSpPr/>
          <p:nvPr/>
        </p:nvSpPr>
        <p:spPr>
          <a:xfrm>
            <a:off x="6667500" y="2059341"/>
            <a:ext cx="5105400" cy="2970813"/>
          </a:xfrm>
          <a:prstGeom prst="rect">
            <a:avLst/>
          </a:prstGeom>
        </p:spPr>
        <p:txBody>
          <a:bodyPr wrap="square">
            <a:spAutoFit/>
          </a:bodyPr>
          <a:lstStyle/>
          <a:p>
            <a:pPr>
              <a:lnSpc>
                <a:spcPts val="3580"/>
              </a:lnSpc>
              <a:spcBef>
                <a:spcPts val="600"/>
              </a:spcBef>
              <a:buClr>
                <a:srgbClr val="F34A3F"/>
              </a:buClr>
            </a:pPr>
            <a:r>
              <a:rPr lang="en-US" sz="2400" b="1" dirty="0">
                <a:solidFill>
                  <a:srgbClr val="515253"/>
                </a:solidFill>
                <a:latin typeface="Arial" panose="020B0604020202020204" pitchFamily="34" charset="0"/>
                <a:cs typeface="Arial" panose="020B0604020202020204" pitchFamily="34" charset="0"/>
              </a:rPr>
              <a:t> …The world as a whole could increase global GDP</a:t>
            </a:r>
          </a:p>
          <a:p>
            <a:pPr>
              <a:lnSpc>
                <a:spcPts val="3580"/>
              </a:lnSpc>
              <a:spcBef>
                <a:spcPts val="600"/>
              </a:spcBef>
              <a:buClr>
                <a:srgbClr val="F34A3F"/>
              </a:buClr>
            </a:pPr>
            <a:r>
              <a:rPr lang="en-US" sz="2400" b="1" dirty="0">
                <a:solidFill>
                  <a:srgbClr val="515253"/>
                </a:solidFill>
                <a:latin typeface="Arial" panose="020B0604020202020204" pitchFamily="34" charset="0"/>
                <a:cs typeface="Arial" panose="020B0604020202020204" pitchFamily="34" charset="0"/>
              </a:rPr>
              <a:t>by US$5.3 trillion by 2025 by closing the gender gap in</a:t>
            </a:r>
          </a:p>
          <a:p>
            <a:pPr>
              <a:lnSpc>
                <a:spcPts val="3580"/>
              </a:lnSpc>
              <a:spcBef>
                <a:spcPts val="600"/>
              </a:spcBef>
              <a:buClr>
                <a:srgbClr val="F34A3F"/>
              </a:buClr>
            </a:pPr>
            <a:r>
              <a:rPr lang="en-US" sz="2400" b="1" dirty="0">
                <a:solidFill>
                  <a:srgbClr val="515253"/>
                </a:solidFill>
                <a:latin typeface="Arial" panose="020B0604020202020204" pitchFamily="34" charset="0"/>
                <a:cs typeface="Arial" panose="020B0604020202020204" pitchFamily="34" charset="0"/>
              </a:rPr>
              <a:t>economic participation by 25% over the same period.</a:t>
            </a:r>
          </a:p>
        </p:txBody>
      </p:sp>
      <p:sp>
        <p:nvSpPr>
          <p:cNvPr id="8" name="Rectangle 7">
            <a:extLst>
              <a:ext uri="{FF2B5EF4-FFF2-40B4-BE49-F238E27FC236}">
                <a16:creationId xmlns="" xmlns:a16="http://schemas.microsoft.com/office/drawing/2014/main" id="{6D29E679-5005-A64F-ADD4-55EA2F3F65D5}"/>
              </a:ext>
            </a:extLst>
          </p:cNvPr>
          <p:cNvSpPr/>
          <p:nvPr/>
        </p:nvSpPr>
        <p:spPr>
          <a:xfrm>
            <a:off x="6667500" y="5288133"/>
            <a:ext cx="5105400" cy="584775"/>
          </a:xfrm>
          <a:prstGeom prst="rect">
            <a:avLst/>
          </a:prstGeom>
        </p:spPr>
        <p:txBody>
          <a:bodyPr wrap="square">
            <a:spAutoFit/>
          </a:bodyPr>
          <a:lstStyle/>
          <a:p>
            <a:pPr>
              <a:spcBef>
                <a:spcPts val="600"/>
              </a:spcBef>
              <a:buClr>
                <a:srgbClr val="F34A3F"/>
              </a:buClr>
            </a:pPr>
            <a:r>
              <a:rPr lang="pt-BR" sz="1600" b="1" spc="300" dirty="0">
                <a:solidFill>
                  <a:srgbClr val="515253"/>
                </a:solidFill>
                <a:latin typeface="Arial" panose="020B0604020202020204" pitchFamily="34" charset="0"/>
                <a:cs typeface="Arial" panose="020B0604020202020204" pitchFamily="34" charset="0"/>
              </a:rPr>
              <a:t>World </a:t>
            </a:r>
            <a:r>
              <a:rPr lang="pt-BR" sz="1600" b="1" spc="300" dirty="0" err="1">
                <a:solidFill>
                  <a:srgbClr val="515253"/>
                </a:solidFill>
                <a:latin typeface="Arial" panose="020B0604020202020204" pitchFamily="34" charset="0"/>
                <a:cs typeface="Arial" panose="020B0604020202020204" pitchFamily="34" charset="0"/>
              </a:rPr>
              <a:t>Ecomomic</a:t>
            </a:r>
            <a:r>
              <a:rPr lang="pt-BR" sz="1600" b="1" spc="300" dirty="0">
                <a:solidFill>
                  <a:srgbClr val="515253"/>
                </a:solidFill>
                <a:latin typeface="Arial" panose="020B0604020202020204" pitchFamily="34" charset="0"/>
                <a:cs typeface="Arial" panose="020B0604020202020204" pitchFamily="34" charset="0"/>
              </a:rPr>
              <a:t> Forum - Gender Gap </a:t>
            </a:r>
            <a:r>
              <a:rPr lang="pt-BR" sz="1600" b="1" spc="300" dirty="0" err="1">
                <a:solidFill>
                  <a:srgbClr val="515253"/>
                </a:solidFill>
                <a:latin typeface="Arial" panose="020B0604020202020204" pitchFamily="34" charset="0"/>
                <a:cs typeface="Arial" panose="020B0604020202020204" pitchFamily="34" charset="0"/>
              </a:rPr>
              <a:t>Report</a:t>
            </a:r>
            <a:r>
              <a:rPr lang="pt-BR" sz="1600" b="1" spc="300" dirty="0">
                <a:solidFill>
                  <a:srgbClr val="515253"/>
                </a:solidFill>
                <a:latin typeface="Arial" panose="020B0604020202020204" pitchFamily="34" charset="0"/>
                <a:cs typeface="Arial" panose="020B0604020202020204" pitchFamily="34" charset="0"/>
              </a:rPr>
              <a:t> 2017</a:t>
            </a:r>
            <a:endParaRPr lang="pt-BR" sz="1400" b="1" spc="300" dirty="0">
              <a:solidFill>
                <a:srgbClr val="515253"/>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98E6A5BE-3DAB-4B23-A6C7-53F689A2F22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D84A26B1-3545-4389-BBBA-9D3DC228DE5F}"/>
              </a:ext>
            </a:extLst>
          </p:cNvPr>
          <p:cNvPicPr>
            <a:picLocks noChangeAspect="1"/>
          </p:cNvPicPr>
          <p:nvPr/>
        </p:nvPicPr>
        <p:blipFill>
          <a:blip r:embed="rId3"/>
          <a:stretch>
            <a:fillRect/>
          </a:stretch>
        </p:blipFill>
        <p:spPr>
          <a:xfrm>
            <a:off x="494057" y="2191892"/>
            <a:ext cx="4676729" cy="2287372"/>
          </a:xfrm>
          <a:prstGeom prst="rect">
            <a:avLst/>
          </a:prstGeom>
        </p:spPr>
      </p:pic>
      <p:sp>
        <p:nvSpPr>
          <p:cNvPr id="10" name="Rectangle 9">
            <a:extLst>
              <a:ext uri="{FF2B5EF4-FFF2-40B4-BE49-F238E27FC236}">
                <a16:creationId xmlns="" xmlns:a16="http://schemas.microsoft.com/office/drawing/2014/main" id="{D0B1A291-B79F-4DFC-89BF-3F4A9B422E67}"/>
              </a:ext>
            </a:extLst>
          </p:cNvPr>
          <p:cNvSpPr/>
          <p:nvPr/>
        </p:nvSpPr>
        <p:spPr>
          <a:xfrm>
            <a:off x="335031" y="5288133"/>
            <a:ext cx="5105400" cy="584775"/>
          </a:xfrm>
          <a:prstGeom prst="rect">
            <a:avLst/>
          </a:prstGeom>
        </p:spPr>
        <p:txBody>
          <a:bodyPr wrap="square">
            <a:spAutoFit/>
          </a:bodyPr>
          <a:lstStyle/>
          <a:p>
            <a:pPr>
              <a:spcBef>
                <a:spcPts val="600"/>
              </a:spcBef>
              <a:buClr>
                <a:srgbClr val="F34A3F"/>
              </a:buClr>
            </a:pPr>
            <a:r>
              <a:rPr lang="pt-BR" sz="1600" b="1" spc="300" dirty="0">
                <a:solidFill>
                  <a:srgbClr val="515253"/>
                </a:solidFill>
                <a:latin typeface="Arial" panose="020B0604020202020204" pitchFamily="34" charset="0"/>
                <a:cs typeface="Arial" panose="020B0604020202020204" pitchFamily="34" charset="0"/>
              </a:rPr>
              <a:t>The </a:t>
            </a:r>
            <a:r>
              <a:rPr lang="pt-BR" sz="1600" b="1" spc="300" dirty="0" err="1">
                <a:solidFill>
                  <a:srgbClr val="515253"/>
                </a:solidFill>
                <a:latin typeface="Arial" panose="020B0604020202020204" pitchFamily="34" charset="0"/>
                <a:cs typeface="Arial" panose="020B0604020202020204" pitchFamily="34" charset="0"/>
              </a:rPr>
              <a:t>power</a:t>
            </a:r>
            <a:r>
              <a:rPr lang="pt-BR" sz="1600" b="1" spc="300" dirty="0">
                <a:solidFill>
                  <a:srgbClr val="515253"/>
                </a:solidFill>
                <a:latin typeface="Arial" panose="020B0604020202020204" pitchFamily="34" charset="0"/>
                <a:cs typeface="Arial" panose="020B0604020202020204" pitchFamily="34" charset="0"/>
              </a:rPr>
              <a:t> of </a:t>
            </a:r>
            <a:r>
              <a:rPr lang="pt-BR" sz="1600" b="1" spc="300" dirty="0" err="1">
                <a:solidFill>
                  <a:srgbClr val="515253"/>
                </a:solidFill>
                <a:latin typeface="Arial" panose="020B0604020202020204" pitchFamily="34" charset="0"/>
                <a:cs typeface="Arial" panose="020B0604020202020204" pitchFamily="34" charset="0"/>
              </a:rPr>
              <a:t>Parity</a:t>
            </a:r>
            <a:r>
              <a:rPr lang="pt-BR" sz="1600" b="1" spc="300" dirty="0">
                <a:solidFill>
                  <a:srgbClr val="515253"/>
                </a:solidFill>
                <a:latin typeface="Arial" panose="020B0604020202020204" pitchFamily="34" charset="0"/>
                <a:cs typeface="Arial" panose="020B0604020202020204" pitchFamily="34" charset="0"/>
              </a:rPr>
              <a:t> </a:t>
            </a:r>
            <a:r>
              <a:rPr lang="pt-BR" sz="1600" b="1" spc="300" dirty="0" err="1">
                <a:solidFill>
                  <a:srgbClr val="515253"/>
                </a:solidFill>
                <a:latin typeface="Arial" panose="020B0604020202020204" pitchFamily="34" charset="0"/>
                <a:cs typeface="Arial" panose="020B0604020202020204" pitchFamily="34" charset="0"/>
              </a:rPr>
              <a:t>Mckinsey</a:t>
            </a:r>
            <a:r>
              <a:rPr lang="pt-BR" sz="1600" b="1" spc="300" dirty="0">
                <a:solidFill>
                  <a:srgbClr val="515253"/>
                </a:solidFill>
                <a:latin typeface="Arial" panose="020B0604020202020204" pitchFamily="34" charset="0"/>
                <a:cs typeface="Arial" panose="020B0604020202020204" pitchFamily="34" charset="0"/>
              </a:rPr>
              <a:t> Global </a:t>
            </a:r>
            <a:r>
              <a:rPr lang="pt-BR" sz="1600" b="1" spc="300" dirty="0" err="1">
                <a:solidFill>
                  <a:srgbClr val="515253"/>
                </a:solidFill>
                <a:latin typeface="Arial" panose="020B0604020202020204" pitchFamily="34" charset="0"/>
                <a:cs typeface="Arial" panose="020B0604020202020204" pitchFamily="34" charset="0"/>
              </a:rPr>
              <a:t>Institute</a:t>
            </a:r>
            <a:r>
              <a:rPr lang="pt-BR" sz="1600" b="1" spc="300" dirty="0">
                <a:solidFill>
                  <a:srgbClr val="515253"/>
                </a:solidFill>
                <a:latin typeface="Arial" panose="020B0604020202020204" pitchFamily="34" charset="0"/>
                <a:cs typeface="Arial" panose="020B0604020202020204" pitchFamily="34" charset="0"/>
              </a:rPr>
              <a:t> - 2015</a:t>
            </a:r>
            <a:endParaRPr lang="pt-BR" sz="1400" b="1" spc="300" dirty="0">
              <a:solidFill>
                <a:srgbClr val="5152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67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FF2F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DD3A946-A0A2-BD4E-9F50-76774109A5BB}"/>
              </a:ext>
            </a:extLst>
          </p:cNvPr>
          <p:cNvSpPr txBox="1"/>
          <p:nvPr/>
        </p:nvSpPr>
        <p:spPr>
          <a:xfrm>
            <a:off x="650247" y="711520"/>
            <a:ext cx="10388813" cy="1200329"/>
          </a:xfrm>
          <a:prstGeom prst="rect">
            <a:avLst/>
          </a:prstGeom>
          <a:noFill/>
        </p:spPr>
        <p:txBody>
          <a:bodyPr wrap="square" rtlCol="0">
            <a:spAutoFit/>
          </a:bodyPr>
          <a:lstStyle/>
          <a:p>
            <a:r>
              <a:rPr lang="pt-BR" sz="3600" b="1" dirty="0">
                <a:solidFill>
                  <a:srgbClr val="7030A0"/>
                </a:solidFill>
                <a:latin typeface="Arial" panose="020B0604020202020204" pitchFamily="34" charset="0"/>
                <a:cs typeface="Arial" panose="020B0604020202020204" pitchFamily="34" charset="0"/>
              </a:rPr>
              <a:t>Gender </a:t>
            </a:r>
            <a:r>
              <a:rPr lang="en-US" sz="3600" b="1" dirty="0">
                <a:solidFill>
                  <a:srgbClr val="7030A0"/>
                </a:solidFill>
                <a:latin typeface="Arial" panose="020B0604020202020204" pitchFamily="34" charset="0"/>
                <a:cs typeface="Arial" panose="020B0604020202020204" pitchFamily="34" charset="0"/>
              </a:rPr>
              <a:t>Equal</a:t>
            </a:r>
            <a:r>
              <a:rPr lang="pt-BR" sz="3600" b="1" dirty="0">
                <a:solidFill>
                  <a:srgbClr val="7030A0"/>
                </a:solidFill>
                <a:latin typeface="Arial" panose="020B0604020202020204" pitchFamily="34" charset="0"/>
                <a:cs typeface="Arial" panose="020B0604020202020204" pitchFamily="34" charset="0"/>
              </a:rPr>
              <a:t> </a:t>
            </a:r>
            <a:r>
              <a:rPr lang="en-US" sz="3600" b="1" dirty="0">
                <a:solidFill>
                  <a:srgbClr val="7030A0"/>
                </a:solidFill>
                <a:latin typeface="Arial" panose="020B0604020202020204" pitchFamily="34" charset="0"/>
                <a:cs typeface="Arial" panose="020B0604020202020204" pitchFamily="34" charset="0"/>
              </a:rPr>
              <a:t>States</a:t>
            </a:r>
            <a:r>
              <a:rPr lang="pt-BR" sz="3600" b="1" dirty="0">
                <a:solidFill>
                  <a:srgbClr val="7030A0"/>
                </a:solidFill>
                <a:latin typeface="Arial" panose="020B0604020202020204" pitchFamily="34" charset="0"/>
                <a:cs typeface="Arial" panose="020B0604020202020204" pitchFamily="34" charset="0"/>
              </a:rPr>
              <a:t> – More </a:t>
            </a:r>
            <a:r>
              <a:rPr lang="en-US" sz="3600" b="1" dirty="0">
                <a:solidFill>
                  <a:srgbClr val="7030A0"/>
                </a:solidFill>
                <a:latin typeface="Arial" panose="020B0604020202020204" pitchFamily="34" charset="0"/>
                <a:cs typeface="Arial" panose="020B0604020202020204" pitchFamily="34" charset="0"/>
              </a:rPr>
              <a:t>peaceful</a:t>
            </a:r>
            <a:r>
              <a:rPr lang="pt-BR" sz="3600" b="1" dirty="0">
                <a:solidFill>
                  <a:srgbClr val="7030A0"/>
                </a:solidFill>
                <a:latin typeface="Arial" panose="020B0604020202020204" pitchFamily="34" charset="0"/>
                <a:cs typeface="Arial" panose="020B0604020202020204" pitchFamily="34" charset="0"/>
              </a:rPr>
              <a:t> and </a:t>
            </a:r>
            <a:r>
              <a:rPr lang="en-US" sz="3600" b="1" dirty="0">
                <a:solidFill>
                  <a:srgbClr val="7030A0"/>
                </a:solidFill>
                <a:latin typeface="Arial" panose="020B0604020202020204" pitchFamily="34" charset="0"/>
                <a:cs typeface="Arial" panose="020B0604020202020204" pitchFamily="34" charset="0"/>
              </a:rPr>
              <a:t>Stable</a:t>
            </a:r>
            <a:r>
              <a:rPr lang="pt-BR" sz="3600" b="1" dirty="0">
                <a:solidFill>
                  <a:srgbClr val="7030A0"/>
                </a:solidFill>
                <a:latin typeface="Arial" panose="020B0604020202020204" pitchFamily="34" charset="0"/>
                <a:cs typeface="Arial" panose="020B0604020202020204" pitchFamily="34" charset="0"/>
              </a:rPr>
              <a:t> </a:t>
            </a:r>
            <a:r>
              <a:rPr lang="en-US" sz="3600" b="1" dirty="0">
                <a:solidFill>
                  <a:srgbClr val="7030A0"/>
                </a:solidFill>
                <a:latin typeface="Arial" panose="020B0604020202020204" pitchFamily="34" charset="0"/>
                <a:cs typeface="Arial" panose="020B0604020202020204" pitchFamily="34" charset="0"/>
              </a:rPr>
              <a:t>States</a:t>
            </a:r>
          </a:p>
        </p:txBody>
      </p:sp>
      <p:sp>
        <p:nvSpPr>
          <p:cNvPr id="9" name="Rectangle 8">
            <a:extLst>
              <a:ext uri="{FF2B5EF4-FFF2-40B4-BE49-F238E27FC236}">
                <a16:creationId xmlns="" xmlns:a16="http://schemas.microsoft.com/office/drawing/2014/main" id="{98E6A5BE-3DAB-4B23-A6C7-53F689A2F22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Diagram 1">
            <a:extLst>
              <a:ext uri="{FF2B5EF4-FFF2-40B4-BE49-F238E27FC236}">
                <a16:creationId xmlns="" xmlns:a16="http://schemas.microsoft.com/office/drawing/2014/main" id="{BE8EA724-79B0-4296-B5E7-B8EF6B9FE63C}"/>
              </a:ext>
            </a:extLst>
          </p:cNvPr>
          <p:cNvGraphicFramePr/>
          <p:nvPr>
            <p:extLst>
              <p:ext uri="{D42A27DB-BD31-4B8C-83A1-F6EECF244321}">
                <p14:modId xmlns:p14="http://schemas.microsoft.com/office/powerpoint/2010/main" val="2114533353"/>
              </p:ext>
            </p:extLst>
          </p:nvPr>
        </p:nvGraphicFramePr>
        <p:xfrm>
          <a:off x="441739" y="2458278"/>
          <a:ext cx="5150678"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 xmlns:a16="http://schemas.microsoft.com/office/drawing/2014/main" id="{812FB4F1-0256-477B-BB2C-0598FF567C6A}"/>
              </a:ext>
            </a:extLst>
          </p:cNvPr>
          <p:cNvGraphicFramePr/>
          <p:nvPr>
            <p:extLst>
              <p:ext uri="{D42A27DB-BD31-4B8C-83A1-F6EECF244321}">
                <p14:modId xmlns:p14="http://schemas.microsoft.com/office/powerpoint/2010/main" val="36107101"/>
              </p:ext>
            </p:extLst>
          </p:nvPr>
        </p:nvGraphicFramePr>
        <p:xfrm>
          <a:off x="6279321" y="2458277"/>
          <a:ext cx="5150678" cy="3699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 xmlns:a16="http://schemas.microsoft.com/office/drawing/2014/main" id="{66ABF3E1-112E-4F7D-AB09-D0442747CDF2}"/>
              </a:ext>
            </a:extLst>
          </p:cNvPr>
          <p:cNvSpPr txBox="1"/>
          <p:nvPr/>
        </p:nvSpPr>
        <p:spPr>
          <a:xfrm>
            <a:off x="441739" y="6158210"/>
            <a:ext cx="11330609" cy="738664"/>
          </a:xfrm>
          <a:prstGeom prst="rect">
            <a:avLst/>
          </a:prstGeom>
          <a:noFill/>
        </p:spPr>
        <p:txBody>
          <a:bodyPr wrap="square" rtlCol="0">
            <a:spAutoFit/>
          </a:bodyPr>
          <a:lstStyle/>
          <a:p>
            <a:r>
              <a:rPr lang="en-US" sz="1400" i="1" dirty="0"/>
              <a:t>Source</a:t>
            </a:r>
            <a:r>
              <a:rPr lang="en-US" sz="1400" dirty="0"/>
              <a:t>: Crespo-Sancho, C. 2017. “The Role of Gender in the Prevention of Violent Conflict.” Background paper for the United Nations-World Bank Flagship Study,</a:t>
            </a:r>
            <a:r>
              <a:rPr lang="en-US" sz="1400" i="1" dirty="0"/>
              <a:t> Pathways for Peace: Inclusive Approaches to Preventing Violent Conflict</a:t>
            </a:r>
            <a:r>
              <a:rPr lang="en-US" sz="1400" dirty="0"/>
              <a:t>. World Bank, Washington, DC. - http://blogs.worldbank.org/dev4peace/can-gender-equality-prevent-violent-conflict</a:t>
            </a:r>
          </a:p>
        </p:txBody>
      </p:sp>
    </p:spTree>
    <p:extLst>
      <p:ext uri="{BB962C8B-B14F-4D97-AF65-F5344CB8AC3E}">
        <p14:creationId xmlns:p14="http://schemas.microsoft.com/office/powerpoint/2010/main" val="14013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456DA81-68EE-2240-A813-14EF7D401FB2}"/>
              </a:ext>
            </a:extLst>
          </p:cNvPr>
          <p:cNvGrpSpPr/>
          <p:nvPr/>
        </p:nvGrpSpPr>
        <p:grpSpPr>
          <a:xfrm>
            <a:off x="1094877" y="1087561"/>
            <a:ext cx="10468765" cy="5005470"/>
            <a:chOff x="784085" y="1030160"/>
            <a:chExt cx="10468765" cy="5005470"/>
          </a:xfrm>
        </p:grpSpPr>
        <p:sp>
          <p:nvSpPr>
            <p:cNvPr id="4" name="TextBox 3">
              <a:extLst>
                <a:ext uri="{FF2B5EF4-FFF2-40B4-BE49-F238E27FC236}">
                  <a16:creationId xmlns="" xmlns:a16="http://schemas.microsoft.com/office/drawing/2014/main" id="{EDD3A946-A0A2-BD4E-9F50-76774109A5BB}"/>
                </a:ext>
              </a:extLst>
            </p:cNvPr>
            <p:cNvSpPr txBox="1"/>
            <p:nvPr/>
          </p:nvSpPr>
          <p:spPr>
            <a:xfrm>
              <a:off x="784085" y="1120955"/>
              <a:ext cx="10468765" cy="646331"/>
            </a:xfrm>
            <a:prstGeom prst="rect">
              <a:avLst/>
            </a:prstGeom>
            <a:noFill/>
          </p:spPr>
          <p:txBody>
            <a:bodyPr wrap="square" rtlCol="0">
              <a:spAutoFit/>
            </a:bodyPr>
            <a:lstStyle/>
            <a:p>
              <a:r>
                <a:rPr lang="pt-BR" sz="3600" b="1" dirty="0">
                  <a:solidFill>
                    <a:srgbClr val="5A177E"/>
                  </a:solidFill>
                  <a:latin typeface="Arial" panose="020B0604020202020204" pitchFamily="34" charset="0"/>
                  <a:cs typeface="Arial" panose="020B0604020202020204" pitchFamily="34" charset="0"/>
                </a:rPr>
                <a:t>Equality </a:t>
              </a:r>
              <a:r>
                <a:rPr lang="pt-BR" sz="3600" b="1" dirty="0" err="1">
                  <a:solidFill>
                    <a:srgbClr val="5A177E"/>
                  </a:solidFill>
                  <a:latin typeface="Arial" panose="020B0604020202020204" pitchFamily="34" charset="0"/>
                  <a:cs typeface="Arial" panose="020B0604020202020204" pitchFamily="34" charset="0"/>
                </a:rPr>
                <a:t>is</a:t>
              </a:r>
              <a:r>
                <a:rPr lang="pt-BR" sz="3600" b="1" dirty="0">
                  <a:solidFill>
                    <a:srgbClr val="5A177E"/>
                  </a:solidFill>
                  <a:latin typeface="Arial" panose="020B0604020202020204" pitchFamily="34" charset="0"/>
                  <a:cs typeface="Arial" panose="020B0604020202020204" pitchFamily="34" charset="0"/>
                </a:rPr>
                <a:t> </a:t>
              </a:r>
              <a:r>
                <a:rPr lang="pt-BR" sz="3600" b="1" dirty="0" err="1">
                  <a:solidFill>
                    <a:srgbClr val="5A177E"/>
                  </a:solidFill>
                  <a:latin typeface="Arial" panose="020B0604020202020204" pitchFamily="34" charset="0"/>
                  <a:cs typeface="Arial" panose="020B0604020202020204" pitchFamily="34" charset="0"/>
                </a:rPr>
                <a:t>the</a:t>
              </a:r>
              <a:r>
                <a:rPr lang="pt-BR" sz="3600" b="1" dirty="0">
                  <a:solidFill>
                    <a:srgbClr val="5A177E"/>
                  </a:solidFill>
                  <a:latin typeface="Arial" panose="020B0604020202020204" pitchFamily="34" charset="0"/>
                  <a:cs typeface="Arial" panose="020B0604020202020204" pitchFamily="34" charset="0"/>
                </a:rPr>
                <a:t> </a:t>
              </a:r>
              <a:r>
                <a:rPr lang="pt-BR" sz="3600" b="1" dirty="0" err="1">
                  <a:solidFill>
                    <a:srgbClr val="5A177E"/>
                  </a:solidFill>
                  <a:latin typeface="Arial" panose="020B0604020202020204" pitchFamily="34" charset="0"/>
                  <a:cs typeface="Arial" panose="020B0604020202020204" pitchFamily="34" charset="0"/>
                </a:rPr>
                <a:t>smartest</a:t>
              </a:r>
              <a:r>
                <a:rPr lang="pt-BR" sz="3600" b="1" dirty="0">
                  <a:solidFill>
                    <a:srgbClr val="5A177E"/>
                  </a:solidFill>
                  <a:latin typeface="Arial" panose="020B0604020202020204" pitchFamily="34" charset="0"/>
                  <a:cs typeface="Arial" panose="020B0604020202020204" pitchFamily="34" charset="0"/>
                </a:rPr>
                <a:t> </a:t>
              </a:r>
              <a:r>
                <a:rPr lang="pt-BR" sz="3600" b="1" dirty="0" err="1">
                  <a:solidFill>
                    <a:srgbClr val="5A177E"/>
                  </a:solidFill>
                  <a:latin typeface="Arial" panose="020B0604020202020204" pitchFamily="34" charset="0"/>
                  <a:cs typeface="Arial" panose="020B0604020202020204" pitchFamily="34" charset="0"/>
                </a:rPr>
                <a:t>decision</a:t>
              </a:r>
              <a:r>
                <a:rPr lang="pt-BR" sz="3600" b="1" dirty="0">
                  <a:solidFill>
                    <a:srgbClr val="5A177E"/>
                  </a:solidFill>
                  <a:latin typeface="Arial" panose="020B0604020202020204" pitchFamily="34" charset="0"/>
                  <a:cs typeface="Arial" panose="020B0604020202020204" pitchFamily="34" charset="0"/>
                </a:rPr>
                <a:t> for business</a:t>
              </a:r>
            </a:p>
          </p:txBody>
        </p:sp>
        <p:sp>
          <p:nvSpPr>
            <p:cNvPr id="5" name="TextBox 4">
              <a:extLst>
                <a:ext uri="{FF2B5EF4-FFF2-40B4-BE49-F238E27FC236}">
                  <a16:creationId xmlns="" xmlns:a16="http://schemas.microsoft.com/office/drawing/2014/main" id="{5B2E9EC8-AAE4-3C47-87EC-991D9B3B9844}"/>
                </a:ext>
              </a:extLst>
            </p:cNvPr>
            <p:cNvSpPr txBox="1"/>
            <p:nvPr/>
          </p:nvSpPr>
          <p:spPr>
            <a:xfrm>
              <a:off x="1658469" y="2788587"/>
              <a:ext cx="9059809" cy="3247043"/>
            </a:xfrm>
            <a:prstGeom prst="rect">
              <a:avLst/>
            </a:prstGeom>
            <a:noFill/>
          </p:spPr>
          <p:txBody>
            <a:bodyPr wrap="square" rtlCol="0">
              <a:spAutoFit/>
            </a:bodyPr>
            <a:lstStyle/>
            <a:p>
              <a:pPr marL="342900" indent="-342900">
                <a:lnSpc>
                  <a:spcPts val="3580"/>
                </a:lnSpc>
                <a:spcBef>
                  <a:spcPts val="600"/>
                </a:spcBef>
                <a:buClr>
                  <a:srgbClr val="F34A3F"/>
                </a:buClr>
                <a:buFont typeface="Arial" panose="020B0604020202020204" pitchFamily="34" charset="0"/>
                <a:buChar char="•"/>
              </a:pPr>
              <a:r>
                <a:rPr lang="pt-BR" sz="2800" dirty="0" err="1">
                  <a:solidFill>
                    <a:schemeClr val="tx1">
                      <a:lumMod val="95000"/>
                      <a:lumOff val="5000"/>
                    </a:schemeClr>
                  </a:solidFill>
                  <a:latin typeface="Arial" panose="020B0604020202020204" pitchFamily="34" charset="0"/>
                  <a:cs typeface="Arial" panose="020B0604020202020204" pitchFamily="34" charset="0"/>
                </a:rPr>
                <a:t>Human</a:t>
              </a:r>
              <a:r>
                <a:rPr lang="pt-BR" sz="2800" dirty="0">
                  <a:solidFill>
                    <a:schemeClr val="tx1">
                      <a:lumMod val="95000"/>
                      <a:lumOff val="5000"/>
                    </a:schemeClr>
                  </a:solidFill>
                  <a:latin typeface="Arial" panose="020B0604020202020204" pitchFamily="34" charset="0"/>
                  <a:cs typeface="Arial" panose="020B0604020202020204" pitchFamily="34" charset="0"/>
                </a:rPr>
                <a:t> </a:t>
              </a:r>
              <a:r>
                <a:rPr lang="pt-BR" sz="2800" dirty="0" err="1">
                  <a:solidFill>
                    <a:schemeClr val="tx1">
                      <a:lumMod val="95000"/>
                      <a:lumOff val="5000"/>
                    </a:schemeClr>
                  </a:solidFill>
                  <a:latin typeface="Arial" panose="020B0604020202020204" pitchFamily="34" charset="0"/>
                  <a:cs typeface="Arial" panose="020B0604020202020204" pitchFamily="34" charset="0"/>
                </a:rPr>
                <a:t>Rights</a:t>
              </a:r>
              <a:endParaRPr lang="pt-BR" sz="28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lnSpc>
                  <a:spcPts val="3580"/>
                </a:lnSpc>
                <a:spcBef>
                  <a:spcPts val="600"/>
                </a:spcBef>
                <a:buClr>
                  <a:srgbClr val="F34A3F"/>
                </a:buClr>
                <a:buFont typeface="Arial" panose="020B0604020202020204" pitchFamily="34" charset="0"/>
                <a:buChar char="•"/>
              </a:pPr>
              <a:r>
                <a:rPr lang="pt-BR" sz="2800" dirty="0" err="1">
                  <a:solidFill>
                    <a:schemeClr val="tx1">
                      <a:lumMod val="95000"/>
                      <a:lumOff val="5000"/>
                    </a:schemeClr>
                  </a:solidFill>
                  <a:latin typeface="Arial" panose="020B0604020202020204" pitchFamily="34" charset="0"/>
                  <a:cs typeface="Arial" panose="020B0604020202020204" pitchFamily="34" charset="0"/>
                </a:rPr>
                <a:t>Legislation</a:t>
              </a:r>
              <a:r>
                <a:rPr lang="pt-BR" sz="2800" dirty="0">
                  <a:solidFill>
                    <a:schemeClr val="tx1">
                      <a:lumMod val="95000"/>
                      <a:lumOff val="5000"/>
                    </a:schemeClr>
                  </a:solidFill>
                  <a:latin typeface="Arial" panose="020B0604020202020204" pitchFamily="34" charset="0"/>
                  <a:cs typeface="Arial" panose="020B0604020202020204" pitchFamily="34" charset="0"/>
                </a:rPr>
                <a:t> and Stakeholders</a:t>
              </a:r>
            </a:p>
            <a:p>
              <a:pPr marL="342900" indent="-342900">
                <a:lnSpc>
                  <a:spcPts val="3580"/>
                </a:lnSpc>
                <a:spcBef>
                  <a:spcPts val="600"/>
                </a:spcBef>
                <a:buClr>
                  <a:srgbClr val="F34A3F"/>
                </a:buClr>
                <a:buFont typeface="Arial" panose="020B0604020202020204" pitchFamily="34" charset="0"/>
                <a:buChar char="•"/>
              </a:pPr>
              <a:r>
                <a:rPr lang="pt-BR" sz="2800" dirty="0" err="1">
                  <a:solidFill>
                    <a:schemeClr val="tx1">
                      <a:lumMod val="95000"/>
                      <a:lumOff val="5000"/>
                    </a:schemeClr>
                  </a:solidFill>
                  <a:latin typeface="Arial" panose="020B0604020202020204" pitchFamily="34" charset="0"/>
                  <a:cs typeface="Arial" panose="020B0604020202020204" pitchFamily="34" charset="0"/>
                </a:rPr>
                <a:t>Better</a:t>
              </a:r>
              <a:r>
                <a:rPr lang="pt-BR" sz="2800" dirty="0">
                  <a:solidFill>
                    <a:schemeClr val="tx1">
                      <a:lumMod val="95000"/>
                      <a:lumOff val="5000"/>
                    </a:schemeClr>
                  </a:solidFill>
                  <a:latin typeface="Arial" panose="020B0604020202020204" pitchFamily="34" charset="0"/>
                  <a:cs typeface="Arial" panose="020B0604020202020204" pitchFamily="34" charset="0"/>
                </a:rPr>
                <a:t> </a:t>
              </a:r>
              <a:r>
                <a:rPr lang="pt-BR" sz="2800" dirty="0" err="1">
                  <a:solidFill>
                    <a:schemeClr val="tx1">
                      <a:lumMod val="95000"/>
                      <a:lumOff val="5000"/>
                    </a:schemeClr>
                  </a:solidFill>
                  <a:latin typeface="Arial" panose="020B0604020202020204" pitchFamily="34" charset="0"/>
                  <a:cs typeface="Arial" panose="020B0604020202020204" pitchFamily="34" charset="0"/>
                </a:rPr>
                <a:t>results</a:t>
              </a:r>
              <a:endParaRPr lang="pt-BR" sz="2800" dirty="0">
                <a:solidFill>
                  <a:schemeClr val="tx1">
                    <a:lumMod val="95000"/>
                    <a:lumOff val="5000"/>
                  </a:schemeClr>
                </a:solidFill>
                <a:latin typeface="Arial" panose="020B0604020202020204" pitchFamily="34" charset="0"/>
                <a:cs typeface="Arial" panose="020B0604020202020204" pitchFamily="34" charset="0"/>
              </a:endParaRPr>
            </a:p>
            <a:p>
              <a:pPr marL="800100" lvl="1" indent="-342900">
                <a:lnSpc>
                  <a:spcPts val="3580"/>
                </a:lnSpc>
                <a:spcBef>
                  <a:spcPts val="600"/>
                </a:spcBef>
                <a:buClr>
                  <a:srgbClr val="F34A3F"/>
                </a:buClr>
                <a:buFont typeface="Arial" panose="020B0604020202020204" pitchFamily="34" charset="0"/>
                <a:buChar char="•"/>
              </a:pPr>
              <a:r>
                <a:rPr lang="pt-BR" sz="2800" dirty="0">
                  <a:solidFill>
                    <a:schemeClr val="tx1">
                      <a:lumMod val="95000"/>
                      <a:lumOff val="5000"/>
                    </a:schemeClr>
                  </a:solidFill>
                  <a:latin typeface="Arial" panose="020B0604020202020204" pitchFamily="34" charset="0"/>
                  <a:cs typeface="Arial" panose="020B0604020202020204" pitchFamily="34" charset="0"/>
                </a:rPr>
                <a:t>Best </a:t>
              </a:r>
              <a:r>
                <a:rPr lang="pt-BR" sz="2800" dirty="0" err="1">
                  <a:solidFill>
                    <a:schemeClr val="tx1">
                      <a:lumMod val="95000"/>
                      <a:lumOff val="5000"/>
                    </a:schemeClr>
                  </a:solidFill>
                  <a:latin typeface="Arial" panose="020B0604020202020204" pitchFamily="34" charset="0"/>
                  <a:cs typeface="Arial" panose="020B0604020202020204" pitchFamily="34" charset="0"/>
                </a:rPr>
                <a:t>talents</a:t>
              </a:r>
              <a:endParaRPr lang="pt-BR" sz="2800" dirty="0">
                <a:solidFill>
                  <a:schemeClr val="tx1">
                    <a:lumMod val="95000"/>
                    <a:lumOff val="5000"/>
                  </a:schemeClr>
                </a:solidFill>
                <a:latin typeface="Arial" panose="020B0604020202020204" pitchFamily="34" charset="0"/>
                <a:cs typeface="Arial" panose="020B0604020202020204" pitchFamily="34" charset="0"/>
              </a:endParaRPr>
            </a:p>
            <a:p>
              <a:pPr marL="800100" lvl="1" indent="-342900">
                <a:lnSpc>
                  <a:spcPts val="3580"/>
                </a:lnSpc>
                <a:spcBef>
                  <a:spcPts val="600"/>
                </a:spcBef>
                <a:buClr>
                  <a:srgbClr val="F34A3F"/>
                </a:buClr>
                <a:buFont typeface="Arial" panose="020B0604020202020204" pitchFamily="34" charset="0"/>
                <a:buChar char="•"/>
              </a:pPr>
              <a:r>
                <a:rPr lang="pt-BR" sz="2800" dirty="0" err="1">
                  <a:solidFill>
                    <a:schemeClr val="tx1">
                      <a:lumMod val="95000"/>
                      <a:lumOff val="5000"/>
                    </a:schemeClr>
                  </a:solidFill>
                  <a:latin typeface="Arial" panose="020B0604020202020204" pitchFamily="34" charset="0"/>
                  <a:cs typeface="Arial" panose="020B0604020202020204" pitchFamily="34" charset="0"/>
                </a:rPr>
                <a:t>Consum</a:t>
              </a:r>
              <a:endParaRPr lang="pt-BR" sz="2800" dirty="0">
                <a:solidFill>
                  <a:schemeClr val="tx1">
                    <a:lumMod val="95000"/>
                    <a:lumOff val="5000"/>
                  </a:schemeClr>
                </a:solidFill>
                <a:latin typeface="Arial" panose="020B0604020202020204" pitchFamily="34" charset="0"/>
                <a:cs typeface="Arial" panose="020B0604020202020204" pitchFamily="34" charset="0"/>
              </a:endParaRPr>
            </a:p>
            <a:p>
              <a:pPr marL="800100" lvl="1" indent="-342900">
                <a:lnSpc>
                  <a:spcPts val="3580"/>
                </a:lnSpc>
                <a:spcBef>
                  <a:spcPts val="600"/>
                </a:spcBef>
                <a:buClr>
                  <a:srgbClr val="F34A3F"/>
                </a:buClr>
                <a:buFont typeface="Arial" panose="020B0604020202020204" pitchFamily="34" charset="0"/>
                <a:buChar char="•"/>
              </a:pPr>
              <a:r>
                <a:rPr lang="pt-BR" sz="2800" dirty="0">
                  <a:solidFill>
                    <a:schemeClr val="tx1">
                      <a:lumMod val="95000"/>
                      <a:lumOff val="5000"/>
                    </a:schemeClr>
                  </a:solidFill>
                  <a:latin typeface="Arial" panose="020B0604020202020204" pitchFamily="34" charset="0"/>
                  <a:cs typeface="Arial" panose="020B0604020202020204" pitchFamily="34" charset="0"/>
                </a:rPr>
                <a:t>Risco e Inovação</a:t>
              </a:r>
            </a:p>
          </p:txBody>
        </p:sp>
        <p:sp>
          <p:nvSpPr>
            <p:cNvPr id="6" name="Rectangle 5">
              <a:extLst>
                <a:ext uri="{FF2B5EF4-FFF2-40B4-BE49-F238E27FC236}">
                  <a16:creationId xmlns="" xmlns:a16="http://schemas.microsoft.com/office/drawing/2014/main" id="{BED32D77-6617-594A-BB80-0378C612B1DC}"/>
                </a:ext>
              </a:extLst>
            </p:cNvPr>
            <p:cNvSpPr/>
            <p:nvPr/>
          </p:nvSpPr>
          <p:spPr>
            <a:xfrm>
              <a:off x="2797954" y="1030160"/>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717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5A177E"/>
        </a:solidFill>
        <a:effectLst/>
      </p:bgPr>
    </p:bg>
    <p:spTree>
      <p:nvGrpSpPr>
        <p:cNvPr id="1" name=""/>
        <p:cNvGrpSpPr/>
        <p:nvPr/>
      </p:nvGrpSpPr>
      <p:grpSpPr>
        <a:xfrm>
          <a:off x="0" y="0"/>
          <a:ext cx="0" cy="0"/>
          <a:chOff x="0" y="0"/>
          <a:chExt cx="0" cy="0"/>
        </a:xfrm>
      </p:grpSpPr>
      <p:sp>
        <p:nvSpPr>
          <p:cNvPr id="76" name="CaixaDeTexto 7">
            <a:extLst>
              <a:ext uri="{FF2B5EF4-FFF2-40B4-BE49-F238E27FC236}">
                <a16:creationId xmlns="" xmlns:a16="http://schemas.microsoft.com/office/drawing/2014/main" id="{5C2E8E19-E2F7-4C1A-94B7-7574A2D79ACD}"/>
              </a:ext>
            </a:extLst>
          </p:cNvPr>
          <p:cNvSpPr txBox="1"/>
          <p:nvPr/>
        </p:nvSpPr>
        <p:spPr>
          <a:xfrm>
            <a:off x="1502464" y="1830861"/>
            <a:ext cx="2959163" cy="3108543"/>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Iceland</a:t>
            </a:r>
          </a:p>
          <a:p>
            <a:r>
              <a:rPr lang="en-US" sz="2800" dirty="0">
                <a:solidFill>
                  <a:schemeClr val="bg1"/>
                </a:solidFill>
                <a:latin typeface="Arial" panose="020B0604020202020204" pitchFamily="34" charset="0"/>
                <a:cs typeface="Arial" panose="020B0604020202020204" pitchFamily="34" charset="0"/>
              </a:rPr>
              <a:t>Norway</a:t>
            </a:r>
          </a:p>
          <a:p>
            <a:r>
              <a:rPr lang="en-US" sz="2800" dirty="0">
                <a:solidFill>
                  <a:schemeClr val="bg1"/>
                </a:solidFill>
                <a:latin typeface="Arial" panose="020B0604020202020204" pitchFamily="34" charset="0"/>
                <a:cs typeface="Arial" panose="020B0604020202020204" pitchFamily="34" charset="0"/>
              </a:rPr>
              <a:t>Finland</a:t>
            </a:r>
          </a:p>
          <a:p>
            <a:r>
              <a:rPr lang="en-US" sz="2800" dirty="0">
                <a:solidFill>
                  <a:schemeClr val="bg1"/>
                </a:solidFill>
                <a:latin typeface="Arial" panose="020B0604020202020204" pitchFamily="34" charset="0"/>
                <a:cs typeface="Arial" panose="020B0604020202020204" pitchFamily="34" charset="0"/>
              </a:rPr>
              <a:t>Rwanda</a:t>
            </a:r>
          </a:p>
          <a:p>
            <a:r>
              <a:rPr lang="en-US" sz="2800" dirty="0">
                <a:solidFill>
                  <a:schemeClr val="bg1"/>
                </a:solidFill>
                <a:latin typeface="Arial" panose="020B0604020202020204" pitchFamily="34" charset="0"/>
                <a:cs typeface="Arial" panose="020B0604020202020204" pitchFamily="34" charset="0"/>
              </a:rPr>
              <a:t>Sweden</a:t>
            </a:r>
          </a:p>
          <a:p>
            <a:r>
              <a:rPr lang="en-US" sz="2800" dirty="0">
                <a:solidFill>
                  <a:schemeClr val="bg1"/>
                </a:solidFill>
                <a:latin typeface="Arial" panose="020B0604020202020204" pitchFamily="34" charset="0"/>
                <a:cs typeface="Arial" panose="020B0604020202020204" pitchFamily="34" charset="0"/>
              </a:rPr>
              <a:t>Nicaragua</a:t>
            </a:r>
          </a:p>
          <a:p>
            <a:r>
              <a:rPr lang="en-US" sz="2800" dirty="0">
                <a:solidFill>
                  <a:schemeClr val="bg1"/>
                </a:solidFill>
                <a:latin typeface="Arial" panose="020B0604020202020204" pitchFamily="34" charset="0"/>
                <a:cs typeface="Arial" panose="020B0604020202020204" pitchFamily="34" charset="0"/>
              </a:rPr>
              <a:t>Slovenia</a:t>
            </a:r>
          </a:p>
        </p:txBody>
      </p:sp>
      <p:sp>
        <p:nvSpPr>
          <p:cNvPr id="77" name="CaixaDeTexto 7">
            <a:extLst>
              <a:ext uri="{FF2B5EF4-FFF2-40B4-BE49-F238E27FC236}">
                <a16:creationId xmlns="" xmlns:a16="http://schemas.microsoft.com/office/drawing/2014/main" id="{734DD03C-7E98-4DEE-A9F7-2A8D33A6C413}"/>
              </a:ext>
            </a:extLst>
          </p:cNvPr>
          <p:cNvSpPr txBox="1"/>
          <p:nvPr/>
        </p:nvSpPr>
        <p:spPr>
          <a:xfrm>
            <a:off x="8447195" y="1817456"/>
            <a:ext cx="3884720" cy="3662541"/>
          </a:xfrm>
          <a:prstGeom prst="rect">
            <a:avLst/>
          </a:prstGeom>
          <a:noFill/>
        </p:spPr>
        <p:txBody>
          <a:bodyPr wrap="square" rtlCol="0">
            <a:spAutoFit/>
          </a:bodyPr>
          <a:lstStyle>
            <a:defPPr>
              <a:defRPr lang="en-US"/>
            </a:defPPr>
            <a:lvl1pPr>
              <a:defRPr sz="3200">
                <a:solidFill>
                  <a:schemeClr val="bg1"/>
                </a:solidFill>
                <a:latin typeface="Arial" panose="020B0604020202020204" pitchFamily="34" charset="0"/>
                <a:cs typeface="Arial" panose="020B0604020202020204" pitchFamily="34" charset="0"/>
              </a:defRPr>
            </a:lvl1pPr>
          </a:lstStyle>
          <a:p>
            <a:r>
              <a:rPr lang="en-US" sz="2800" dirty="0"/>
              <a:t>Bolivia</a:t>
            </a:r>
          </a:p>
          <a:p>
            <a:r>
              <a:rPr lang="pt-BR" sz="2800" dirty="0"/>
              <a:t>South </a:t>
            </a:r>
            <a:r>
              <a:rPr lang="en-US" sz="2800" dirty="0"/>
              <a:t>Africa</a:t>
            </a:r>
          </a:p>
          <a:p>
            <a:r>
              <a:rPr lang="pt-BR" sz="2800" dirty="0"/>
              <a:t>Colombia</a:t>
            </a:r>
          </a:p>
          <a:p>
            <a:r>
              <a:rPr lang="pt-BR" sz="2800" dirty="0"/>
              <a:t>Costa Rica</a:t>
            </a:r>
          </a:p>
          <a:p>
            <a:r>
              <a:rPr lang="pt-BR" sz="2800" dirty="0"/>
              <a:t>United </a:t>
            </a:r>
            <a:r>
              <a:rPr lang="en-US" sz="2800" dirty="0"/>
              <a:t>States</a:t>
            </a:r>
          </a:p>
          <a:p>
            <a:r>
              <a:rPr lang="pt-BR" sz="2800" dirty="0"/>
              <a:t>Chile</a:t>
            </a:r>
          </a:p>
          <a:p>
            <a:r>
              <a:rPr lang="en-US" sz="2800" dirty="0"/>
              <a:t>Mexico</a:t>
            </a:r>
          </a:p>
          <a:p>
            <a:r>
              <a:rPr lang="pt-BR" sz="2800" dirty="0"/>
              <a:t>Brazil</a:t>
            </a:r>
          </a:p>
        </p:txBody>
      </p:sp>
      <p:sp>
        <p:nvSpPr>
          <p:cNvPr id="78" name="CaixaDeTexto 7">
            <a:extLst>
              <a:ext uri="{FF2B5EF4-FFF2-40B4-BE49-F238E27FC236}">
                <a16:creationId xmlns="" xmlns:a16="http://schemas.microsoft.com/office/drawing/2014/main" id="{A3550991-95B2-4FB6-9751-EA815B08A8A0}"/>
              </a:ext>
            </a:extLst>
          </p:cNvPr>
          <p:cNvSpPr txBox="1"/>
          <p:nvPr/>
        </p:nvSpPr>
        <p:spPr>
          <a:xfrm>
            <a:off x="4747890" y="1817455"/>
            <a:ext cx="3605293" cy="3662541"/>
          </a:xfrm>
          <a:prstGeom prst="rect">
            <a:avLst/>
          </a:prstGeom>
          <a:noFill/>
        </p:spPr>
        <p:txBody>
          <a:bodyPr wrap="square" rtlCol="0">
            <a:spAutoFit/>
          </a:bodyPr>
          <a:lstStyle>
            <a:defPPr>
              <a:defRPr lang="en-US"/>
            </a:defPPr>
            <a:lvl1pPr>
              <a:defRPr sz="3200">
                <a:solidFill>
                  <a:schemeClr val="bg1"/>
                </a:solidFill>
                <a:latin typeface="Arial" panose="020B0604020202020204" pitchFamily="34" charset="0"/>
                <a:cs typeface="Arial" panose="020B0604020202020204" pitchFamily="34" charset="0"/>
              </a:defRPr>
            </a:lvl1pPr>
          </a:lstStyle>
          <a:p>
            <a:r>
              <a:rPr lang="en-US" sz="2800" dirty="0"/>
              <a:t>Ireland</a:t>
            </a:r>
          </a:p>
          <a:p>
            <a:r>
              <a:rPr lang="pt-BR" sz="2800" dirty="0"/>
              <a:t>New </a:t>
            </a:r>
            <a:r>
              <a:rPr lang="en-US" sz="2800" dirty="0"/>
              <a:t>Zealand</a:t>
            </a:r>
          </a:p>
          <a:p>
            <a:r>
              <a:rPr lang="en-US" sz="2800" dirty="0"/>
              <a:t>Philippines</a:t>
            </a:r>
          </a:p>
          <a:p>
            <a:r>
              <a:rPr lang="pt-BR" sz="2800" dirty="0"/>
              <a:t>France</a:t>
            </a:r>
          </a:p>
          <a:p>
            <a:r>
              <a:rPr lang="en-US" sz="2800" dirty="0"/>
              <a:t>Germany</a:t>
            </a:r>
          </a:p>
          <a:p>
            <a:r>
              <a:rPr lang="en-US" sz="2800" dirty="0"/>
              <a:t>Namibia</a:t>
            </a:r>
          </a:p>
          <a:p>
            <a:r>
              <a:rPr lang="en-US" sz="2800" dirty="0"/>
              <a:t>Denmark</a:t>
            </a:r>
          </a:p>
          <a:p>
            <a:r>
              <a:rPr lang="pt-BR" sz="2800" dirty="0"/>
              <a:t>Canada</a:t>
            </a:r>
          </a:p>
        </p:txBody>
      </p:sp>
      <p:sp>
        <p:nvSpPr>
          <p:cNvPr id="80" name="TextBox 79">
            <a:extLst>
              <a:ext uri="{FF2B5EF4-FFF2-40B4-BE49-F238E27FC236}">
                <a16:creationId xmlns="" xmlns:a16="http://schemas.microsoft.com/office/drawing/2014/main" id="{3FE40D50-11F9-4E53-BF72-B9D2063EB603}"/>
              </a:ext>
            </a:extLst>
          </p:cNvPr>
          <p:cNvSpPr txBox="1"/>
          <p:nvPr/>
        </p:nvSpPr>
        <p:spPr>
          <a:xfrm>
            <a:off x="189653" y="6321560"/>
            <a:ext cx="5040162" cy="307777"/>
          </a:xfrm>
          <a:prstGeom prst="rect">
            <a:avLst/>
          </a:prstGeom>
          <a:noFill/>
        </p:spPr>
        <p:txBody>
          <a:bodyPr wrap="none" rtlCol="0">
            <a:spAutoFit/>
          </a:bodyPr>
          <a:lstStyle/>
          <a:p>
            <a:r>
              <a:rPr lang="en-US" sz="1400" dirty="0">
                <a:solidFill>
                  <a:schemeClr val="bg1">
                    <a:lumMod val="95000"/>
                  </a:schemeClr>
                </a:solidFill>
                <a:latin typeface="Arial" panose="020B0604020202020204" pitchFamily="34" charset="0"/>
                <a:cs typeface="Arial" panose="020B0604020202020204" pitchFamily="34" charset="0"/>
              </a:rPr>
              <a:t>Fonte: http://www3.weforum.org/docs/WEF_GGGR_2017.pdf</a:t>
            </a:r>
          </a:p>
        </p:txBody>
      </p:sp>
      <p:sp>
        <p:nvSpPr>
          <p:cNvPr id="8" name="TextBox 7">
            <a:extLst>
              <a:ext uri="{FF2B5EF4-FFF2-40B4-BE49-F238E27FC236}">
                <a16:creationId xmlns="" xmlns:a16="http://schemas.microsoft.com/office/drawing/2014/main" id="{D966218B-41F2-4C56-AFA5-204221A44242}"/>
              </a:ext>
            </a:extLst>
          </p:cNvPr>
          <p:cNvSpPr txBox="1"/>
          <p:nvPr/>
        </p:nvSpPr>
        <p:spPr>
          <a:xfrm>
            <a:off x="650248" y="711520"/>
            <a:ext cx="9580430" cy="646331"/>
          </a:xfrm>
          <a:prstGeom prst="rect">
            <a:avLst/>
          </a:prstGeom>
          <a:noFill/>
        </p:spPr>
        <p:txBody>
          <a:bodyPr wrap="square" rtlCol="0">
            <a:spAutoFit/>
          </a:bodyPr>
          <a:lstStyle/>
          <a:p>
            <a:r>
              <a:rPr lang="pt-BR" sz="3600" b="1" dirty="0">
                <a:solidFill>
                  <a:srgbClr val="EFF2F3"/>
                </a:solidFill>
                <a:latin typeface="Arial" panose="020B0604020202020204" pitchFamily="34" charset="0"/>
                <a:cs typeface="Arial" panose="020B0604020202020204" pitchFamily="34" charset="0"/>
              </a:rPr>
              <a:t>2017 Global Gender GAP Ranking</a:t>
            </a:r>
          </a:p>
        </p:txBody>
      </p:sp>
      <p:sp>
        <p:nvSpPr>
          <p:cNvPr id="10" name="Rectangle 9">
            <a:extLst>
              <a:ext uri="{FF2B5EF4-FFF2-40B4-BE49-F238E27FC236}">
                <a16:creationId xmlns="" xmlns:a16="http://schemas.microsoft.com/office/drawing/2014/main" id="{7E7ADED7-F38D-4E75-83C5-DB9D0263BABC}"/>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ixaDeTexto 7">
            <a:extLst>
              <a:ext uri="{FF2B5EF4-FFF2-40B4-BE49-F238E27FC236}">
                <a16:creationId xmlns="" xmlns:a16="http://schemas.microsoft.com/office/drawing/2014/main" id="{ED14BED3-448D-49CF-B82A-97FF5A2DA999}"/>
              </a:ext>
            </a:extLst>
          </p:cNvPr>
          <p:cNvSpPr txBox="1"/>
          <p:nvPr/>
        </p:nvSpPr>
        <p:spPr>
          <a:xfrm>
            <a:off x="1783385" y="1824158"/>
            <a:ext cx="2959163" cy="3539430"/>
          </a:xfrm>
          <a:prstGeom prst="rect">
            <a:avLst/>
          </a:prstGeom>
          <a:noFill/>
        </p:spPr>
        <p:txBody>
          <a:bodyPr wrap="square" rtlCol="0">
            <a:spAutoFit/>
          </a:bodyPr>
          <a:lstStyle/>
          <a:p>
            <a:pPr algn="r">
              <a:buClr>
                <a:srgbClr val="F34A3F"/>
              </a:buClr>
            </a:pPr>
            <a:r>
              <a:rPr lang="pt-BR" sz="2800" b="1" dirty="0">
                <a:solidFill>
                  <a:srgbClr val="F34A3F"/>
                </a:solidFill>
                <a:latin typeface="Arial" panose="020B0604020202020204" pitchFamily="34" charset="0"/>
                <a:cs typeface="Arial" panose="020B0604020202020204" pitchFamily="34" charset="0"/>
              </a:rPr>
              <a:t>8.</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9.</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10.</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11.</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12.</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13.</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14.</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16.</a:t>
            </a:r>
          </a:p>
        </p:txBody>
      </p:sp>
      <p:sp>
        <p:nvSpPr>
          <p:cNvPr id="13" name="CaixaDeTexto 7">
            <a:extLst>
              <a:ext uri="{FF2B5EF4-FFF2-40B4-BE49-F238E27FC236}">
                <a16:creationId xmlns="" xmlns:a16="http://schemas.microsoft.com/office/drawing/2014/main" id="{12AC49EF-F6F7-45C3-BA26-0B99FBFDEF1E}"/>
              </a:ext>
            </a:extLst>
          </p:cNvPr>
          <p:cNvSpPr txBox="1"/>
          <p:nvPr/>
        </p:nvSpPr>
        <p:spPr>
          <a:xfrm>
            <a:off x="5508111" y="1824158"/>
            <a:ext cx="2959163" cy="3539430"/>
          </a:xfrm>
          <a:prstGeom prst="rect">
            <a:avLst/>
          </a:prstGeom>
          <a:noFill/>
        </p:spPr>
        <p:txBody>
          <a:bodyPr wrap="square" rtlCol="0">
            <a:spAutoFit/>
          </a:bodyPr>
          <a:lstStyle/>
          <a:p>
            <a:pPr algn="r">
              <a:buClr>
                <a:srgbClr val="F34A3F"/>
              </a:buClr>
            </a:pPr>
            <a:r>
              <a:rPr lang="pt-BR" sz="2800" b="1" dirty="0">
                <a:solidFill>
                  <a:srgbClr val="F34A3F"/>
                </a:solidFill>
                <a:latin typeface="Arial" panose="020B0604020202020204" pitchFamily="34" charset="0"/>
                <a:cs typeface="Arial" panose="020B0604020202020204" pitchFamily="34" charset="0"/>
              </a:rPr>
              <a:t>17.</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21.</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36.</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41.</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49.</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63.</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81.</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90.</a:t>
            </a:r>
          </a:p>
        </p:txBody>
      </p:sp>
      <p:sp>
        <p:nvSpPr>
          <p:cNvPr id="14" name="CaixaDeTexto 7">
            <a:extLst>
              <a:ext uri="{FF2B5EF4-FFF2-40B4-BE49-F238E27FC236}">
                <a16:creationId xmlns="" xmlns:a16="http://schemas.microsoft.com/office/drawing/2014/main" id="{F92A6FE1-732E-4C04-B8CD-3328F61A1D01}"/>
              </a:ext>
            </a:extLst>
          </p:cNvPr>
          <p:cNvSpPr txBox="1"/>
          <p:nvPr/>
        </p:nvSpPr>
        <p:spPr>
          <a:xfrm>
            <a:off x="-1456699" y="1824158"/>
            <a:ext cx="2959163" cy="3108543"/>
          </a:xfrm>
          <a:prstGeom prst="rect">
            <a:avLst/>
          </a:prstGeom>
          <a:noFill/>
        </p:spPr>
        <p:txBody>
          <a:bodyPr wrap="square" rtlCol="0">
            <a:spAutoFit/>
          </a:bodyPr>
          <a:lstStyle/>
          <a:p>
            <a:pPr algn="r">
              <a:buClr>
                <a:srgbClr val="F34A3F"/>
              </a:buClr>
            </a:pPr>
            <a:r>
              <a:rPr lang="pt-BR" sz="2800" b="1" dirty="0">
                <a:solidFill>
                  <a:srgbClr val="F34A3F"/>
                </a:solidFill>
                <a:latin typeface="Arial" panose="020B0604020202020204" pitchFamily="34" charset="0"/>
                <a:cs typeface="Arial" panose="020B0604020202020204" pitchFamily="34" charset="0"/>
              </a:rPr>
              <a:t>1.</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2.</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3.</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4.</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5.</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6.</a:t>
            </a:r>
          </a:p>
          <a:p>
            <a:pPr algn="r">
              <a:buClr>
                <a:srgbClr val="F34A3F"/>
              </a:buClr>
            </a:pPr>
            <a:r>
              <a:rPr lang="pt-BR" sz="2800" b="1" dirty="0">
                <a:solidFill>
                  <a:srgbClr val="F34A3F"/>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83695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Diagonal Corners Rounded 30">
            <a:extLst>
              <a:ext uri="{FF2B5EF4-FFF2-40B4-BE49-F238E27FC236}">
                <a16:creationId xmlns="" xmlns:a16="http://schemas.microsoft.com/office/drawing/2014/main" id="{FC059F15-C819-491B-85D9-8357524ADA53}"/>
              </a:ext>
            </a:extLst>
          </p:cNvPr>
          <p:cNvSpPr/>
          <p:nvPr/>
        </p:nvSpPr>
        <p:spPr>
          <a:xfrm>
            <a:off x="908424" y="4258093"/>
            <a:ext cx="4572000" cy="2313432"/>
          </a:xfrm>
          <a:prstGeom prst="round2DiagRect">
            <a:avLst/>
          </a:prstGeom>
          <a:solidFill>
            <a:srgbClr val="5A177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lumMod val="95000"/>
                </a:schemeClr>
              </a:solidFill>
            </a:endParaRPr>
          </a:p>
        </p:txBody>
      </p:sp>
      <p:sp>
        <p:nvSpPr>
          <p:cNvPr id="126" name="Rectangle: Diagonal Corners Rounded 125">
            <a:extLst>
              <a:ext uri="{FF2B5EF4-FFF2-40B4-BE49-F238E27FC236}">
                <a16:creationId xmlns="" xmlns:a16="http://schemas.microsoft.com/office/drawing/2014/main" id="{F896433C-4743-490A-BB3D-404F27A887C2}"/>
              </a:ext>
            </a:extLst>
          </p:cNvPr>
          <p:cNvSpPr/>
          <p:nvPr/>
        </p:nvSpPr>
        <p:spPr>
          <a:xfrm>
            <a:off x="6341804" y="1620911"/>
            <a:ext cx="4572000" cy="2317129"/>
          </a:xfrm>
          <a:prstGeom prst="round2DiagRect">
            <a:avLst>
              <a:gd name="adj1" fmla="val 0"/>
              <a:gd name="adj2" fmla="val 16586"/>
            </a:avLst>
          </a:prstGeom>
          <a:solidFill>
            <a:srgbClr val="5A177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0" name="Rectangle: Diagonal Corners Rounded 29">
            <a:extLst>
              <a:ext uri="{FF2B5EF4-FFF2-40B4-BE49-F238E27FC236}">
                <a16:creationId xmlns="" xmlns:a16="http://schemas.microsoft.com/office/drawing/2014/main" id="{6AC73CDA-6880-482C-B2F1-88482D0F3C55}"/>
              </a:ext>
            </a:extLst>
          </p:cNvPr>
          <p:cNvSpPr/>
          <p:nvPr/>
        </p:nvSpPr>
        <p:spPr>
          <a:xfrm>
            <a:off x="937933" y="1620911"/>
            <a:ext cx="4572000" cy="2315628"/>
          </a:xfrm>
          <a:prstGeom prst="round2DiagRect">
            <a:avLst/>
          </a:prstGeom>
          <a:solidFill>
            <a:srgbClr val="5A177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lumMod val="95000"/>
                </a:schemeClr>
              </a:solidFill>
            </a:endParaRPr>
          </a:p>
        </p:txBody>
      </p:sp>
      <p:sp>
        <p:nvSpPr>
          <p:cNvPr id="121" name="TextBox 120">
            <a:extLst>
              <a:ext uri="{FF2B5EF4-FFF2-40B4-BE49-F238E27FC236}">
                <a16:creationId xmlns="" xmlns:a16="http://schemas.microsoft.com/office/drawing/2014/main" id="{845D2713-6E85-485B-8BEE-4BA019D5EEE6}"/>
              </a:ext>
            </a:extLst>
          </p:cNvPr>
          <p:cNvSpPr txBox="1"/>
          <p:nvPr/>
        </p:nvSpPr>
        <p:spPr>
          <a:xfrm>
            <a:off x="6359763" y="1686758"/>
            <a:ext cx="4554041" cy="461665"/>
          </a:xfrm>
          <a:prstGeom prst="rect">
            <a:avLst/>
          </a:prstGeom>
          <a:noFill/>
        </p:spPr>
        <p:txBody>
          <a:bodyPr wrap="square" rtlCol="0">
            <a:spAutoFit/>
          </a:bodyPr>
          <a:lstStyle/>
          <a:p>
            <a:pPr algn="ctr">
              <a:spcBef>
                <a:spcPts val="600"/>
              </a:spcBef>
              <a:buClr>
                <a:srgbClr val="F34A3F"/>
              </a:buClr>
            </a:pPr>
            <a:r>
              <a:rPr lang="pt-BR" sz="2400" b="1" dirty="0">
                <a:solidFill>
                  <a:srgbClr val="F2F2F2"/>
                </a:solidFill>
                <a:latin typeface="Arial" panose="020B0604020202020204" pitchFamily="34" charset="0"/>
                <a:cs typeface="Arial" panose="020B0604020202020204" pitchFamily="34" charset="0"/>
              </a:rPr>
              <a:t>Non </a:t>
            </a:r>
            <a:r>
              <a:rPr lang="pt-BR" sz="2400" b="1" dirty="0" err="1">
                <a:solidFill>
                  <a:srgbClr val="F2F2F2"/>
                </a:solidFill>
                <a:latin typeface="Arial" panose="020B0604020202020204" pitchFamily="34" charset="0"/>
                <a:cs typeface="Arial" panose="020B0604020202020204" pitchFamily="34" charset="0"/>
              </a:rPr>
              <a:t>paid</a:t>
            </a:r>
            <a:r>
              <a:rPr lang="pt-BR" sz="2400" b="1" dirty="0">
                <a:solidFill>
                  <a:srgbClr val="F2F2F2"/>
                </a:solidFill>
                <a:latin typeface="Arial" panose="020B0604020202020204" pitchFamily="34" charset="0"/>
                <a:cs typeface="Arial" panose="020B0604020202020204" pitchFamily="34" charset="0"/>
              </a:rPr>
              <a:t> </a:t>
            </a:r>
            <a:r>
              <a:rPr lang="pt-BR" sz="2400" b="1" dirty="0" err="1">
                <a:solidFill>
                  <a:srgbClr val="F2F2F2"/>
                </a:solidFill>
                <a:latin typeface="Arial" panose="020B0604020202020204" pitchFamily="34" charset="0"/>
                <a:cs typeface="Arial" panose="020B0604020202020204" pitchFamily="34" charset="0"/>
              </a:rPr>
              <a:t>care</a:t>
            </a:r>
            <a:r>
              <a:rPr lang="pt-BR" sz="2400" b="1" dirty="0">
                <a:solidFill>
                  <a:srgbClr val="F2F2F2"/>
                </a:solidFill>
                <a:latin typeface="Arial" panose="020B0604020202020204" pitchFamily="34" charset="0"/>
                <a:cs typeface="Arial" panose="020B0604020202020204" pitchFamily="34" charset="0"/>
              </a:rPr>
              <a:t> </a:t>
            </a:r>
            <a:r>
              <a:rPr lang="pt-BR" sz="2400" b="1" dirty="0" err="1">
                <a:solidFill>
                  <a:srgbClr val="F2F2F2"/>
                </a:solidFill>
                <a:latin typeface="Arial" panose="020B0604020202020204" pitchFamily="34" charset="0"/>
                <a:cs typeface="Arial" panose="020B0604020202020204" pitchFamily="34" charset="0"/>
              </a:rPr>
              <a:t>work</a:t>
            </a:r>
            <a:r>
              <a:rPr lang="pt-BR" sz="2400" b="1" dirty="0">
                <a:solidFill>
                  <a:srgbClr val="F2F2F2"/>
                </a:solidFill>
                <a:latin typeface="Arial" panose="020B0604020202020204" pitchFamily="34" charset="0"/>
                <a:cs typeface="Arial" panose="020B0604020202020204" pitchFamily="34" charset="0"/>
              </a:rPr>
              <a:t> </a:t>
            </a:r>
            <a:r>
              <a:rPr lang="pt-BR" sz="2000" dirty="0">
                <a:solidFill>
                  <a:srgbClr val="F2F2F2"/>
                </a:solidFill>
                <a:latin typeface="Arial" panose="020B0604020202020204" pitchFamily="34" charset="0"/>
                <a:cs typeface="Arial" panose="020B0604020202020204" pitchFamily="34" charset="0"/>
              </a:rPr>
              <a:t>(hours/</a:t>
            </a:r>
            <a:r>
              <a:rPr lang="pt-BR" sz="2000" dirty="0" err="1">
                <a:solidFill>
                  <a:srgbClr val="F2F2F2"/>
                </a:solidFill>
                <a:latin typeface="Arial" panose="020B0604020202020204" pitchFamily="34" charset="0"/>
                <a:cs typeface="Arial" panose="020B0604020202020204" pitchFamily="34" charset="0"/>
              </a:rPr>
              <a:t>day</a:t>
            </a:r>
            <a:r>
              <a:rPr lang="pt-BR" sz="2000" dirty="0">
                <a:solidFill>
                  <a:srgbClr val="F2F2F2"/>
                </a:solidFill>
                <a:latin typeface="Arial" panose="020B0604020202020204" pitchFamily="34" charset="0"/>
                <a:cs typeface="Arial" panose="020B0604020202020204" pitchFamily="34" charset="0"/>
              </a:rPr>
              <a:t>)</a:t>
            </a:r>
          </a:p>
        </p:txBody>
      </p:sp>
      <p:sp>
        <p:nvSpPr>
          <p:cNvPr id="80" name="Rectangle 79">
            <a:extLst>
              <a:ext uri="{FF2B5EF4-FFF2-40B4-BE49-F238E27FC236}">
                <a16:creationId xmlns="" xmlns:a16="http://schemas.microsoft.com/office/drawing/2014/main" id="{E363F671-4F40-4379-8C58-F5EB138D1787}"/>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 xmlns:a16="http://schemas.microsoft.com/office/drawing/2014/main" id="{66ACDBEC-B117-4D09-B97D-AAA1B2BB3CE9}"/>
              </a:ext>
            </a:extLst>
          </p:cNvPr>
          <p:cNvSpPr txBox="1"/>
          <p:nvPr/>
        </p:nvSpPr>
        <p:spPr>
          <a:xfrm>
            <a:off x="6752563" y="2506269"/>
            <a:ext cx="4020776" cy="707886"/>
          </a:xfrm>
          <a:prstGeom prst="rect">
            <a:avLst/>
          </a:prstGeom>
          <a:noFill/>
        </p:spPr>
        <p:txBody>
          <a:bodyPr wrap="square" rtlCol="0">
            <a:spAutoFit/>
          </a:bodyPr>
          <a:lstStyle/>
          <a:p>
            <a:r>
              <a:rPr lang="en-US" sz="4000" b="1" dirty="0">
                <a:solidFill>
                  <a:srgbClr val="F34A3F"/>
                </a:solidFill>
                <a:latin typeface="Arial" panose="020B0604020202020204" pitchFamily="34" charset="0"/>
                <a:ea typeface="Roboto" panose="02000000000000000000" pitchFamily="2" charset="0"/>
                <a:cs typeface="Arial" panose="020B0604020202020204" pitchFamily="34" charset="0"/>
              </a:rPr>
              <a:t>1:20</a:t>
            </a:r>
            <a:r>
              <a:rPr lang="en-US" sz="4000" b="1" dirty="0">
                <a:solidFill>
                  <a:schemeClr val="bg1">
                    <a:lumMod val="9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a:solidFill>
                  <a:schemeClr val="bg1">
                    <a:lumMod val="95000"/>
                  </a:schemeClr>
                </a:solidFill>
                <a:latin typeface="Arial" panose="020B0604020202020204" pitchFamily="34" charset="0"/>
                <a:ea typeface="Roboto" panose="02000000000000000000" pitchFamily="2" charset="0"/>
                <a:cs typeface="Arial" panose="020B0604020202020204" pitchFamily="34" charset="0"/>
              </a:rPr>
              <a:t>MEN</a:t>
            </a:r>
            <a:endParaRPr lang="en-US" sz="2600" b="1" dirty="0">
              <a:solidFill>
                <a:srgbClr val="F2F2F2"/>
              </a:solidFill>
              <a:latin typeface="Arial" panose="020B0604020202020204" pitchFamily="34" charset="0"/>
              <a:ea typeface="Roboto" panose="02000000000000000000" pitchFamily="2" charset="0"/>
              <a:cs typeface="Arial" panose="020B0604020202020204" pitchFamily="34" charset="0"/>
            </a:endParaRPr>
          </a:p>
        </p:txBody>
      </p:sp>
      <p:sp>
        <p:nvSpPr>
          <p:cNvPr id="120" name="TextBox 119">
            <a:extLst>
              <a:ext uri="{FF2B5EF4-FFF2-40B4-BE49-F238E27FC236}">
                <a16:creationId xmlns="" xmlns:a16="http://schemas.microsoft.com/office/drawing/2014/main" id="{4D0044DE-A04B-4506-8FD7-A551D5941067}"/>
              </a:ext>
            </a:extLst>
          </p:cNvPr>
          <p:cNvSpPr txBox="1"/>
          <p:nvPr/>
        </p:nvSpPr>
        <p:spPr>
          <a:xfrm>
            <a:off x="5519072" y="3064007"/>
            <a:ext cx="4020776" cy="707886"/>
          </a:xfrm>
          <a:prstGeom prst="rect">
            <a:avLst/>
          </a:prstGeom>
          <a:noFill/>
        </p:spPr>
        <p:txBody>
          <a:bodyPr wrap="square" rtlCol="0">
            <a:spAutoFit/>
          </a:bodyPr>
          <a:lstStyle/>
          <a:p>
            <a:pPr algn="r"/>
            <a:r>
              <a:rPr lang="en-US" sz="4000" b="1" dirty="0">
                <a:solidFill>
                  <a:srgbClr val="F34A3F"/>
                </a:solidFill>
                <a:latin typeface="Arial" panose="020B0604020202020204" pitchFamily="34" charset="0"/>
                <a:ea typeface="Roboto" panose="02000000000000000000" pitchFamily="2" charset="0"/>
                <a:cs typeface="Arial" panose="020B0604020202020204" pitchFamily="34" charset="0"/>
              </a:rPr>
              <a:t>4:30</a:t>
            </a:r>
            <a:r>
              <a:rPr lang="en-US" sz="4000" b="1" dirty="0">
                <a:solidFill>
                  <a:schemeClr val="bg1">
                    <a:lumMod val="9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a:solidFill>
                  <a:srgbClr val="F2F2F2"/>
                </a:solidFill>
                <a:latin typeface="Arial" panose="020B0604020202020204" pitchFamily="34" charset="0"/>
                <a:ea typeface="Roboto" panose="02000000000000000000" pitchFamily="2" charset="0"/>
                <a:cs typeface="Arial" panose="020B0604020202020204" pitchFamily="34" charset="0"/>
              </a:rPr>
              <a:t>WOMEN</a:t>
            </a:r>
          </a:p>
        </p:txBody>
      </p:sp>
      <p:sp>
        <p:nvSpPr>
          <p:cNvPr id="127" name="Rectangle: Diagonal Corners Rounded 126">
            <a:extLst>
              <a:ext uri="{FF2B5EF4-FFF2-40B4-BE49-F238E27FC236}">
                <a16:creationId xmlns="" xmlns:a16="http://schemas.microsoft.com/office/drawing/2014/main" id="{D2264325-24A0-478A-ACE8-404B952F4EDC}"/>
              </a:ext>
            </a:extLst>
          </p:cNvPr>
          <p:cNvSpPr/>
          <p:nvPr/>
        </p:nvSpPr>
        <p:spPr>
          <a:xfrm>
            <a:off x="6341420" y="4258093"/>
            <a:ext cx="4572000" cy="2313432"/>
          </a:xfrm>
          <a:prstGeom prst="round2DiagRect">
            <a:avLst>
              <a:gd name="adj1" fmla="val 0"/>
              <a:gd name="adj2" fmla="val 17185"/>
            </a:avLst>
          </a:prstGeom>
          <a:solidFill>
            <a:srgbClr val="5A177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bg1">
                  <a:lumMod val="95000"/>
                </a:schemeClr>
              </a:solidFill>
            </a:endParaRPr>
          </a:p>
        </p:txBody>
      </p:sp>
      <p:sp>
        <p:nvSpPr>
          <p:cNvPr id="122" name="TextBox 121">
            <a:extLst>
              <a:ext uri="{FF2B5EF4-FFF2-40B4-BE49-F238E27FC236}">
                <a16:creationId xmlns="" xmlns:a16="http://schemas.microsoft.com/office/drawing/2014/main" id="{87F29AF4-B12E-4939-A472-F15B606BCDBD}"/>
              </a:ext>
            </a:extLst>
          </p:cNvPr>
          <p:cNvSpPr txBox="1"/>
          <p:nvPr/>
        </p:nvSpPr>
        <p:spPr>
          <a:xfrm>
            <a:off x="5925654" y="5269012"/>
            <a:ext cx="3853802" cy="707886"/>
          </a:xfrm>
          <a:prstGeom prst="rect">
            <a:avLst/>
          </a:prstGeom>
          <a:noFill/>
        </p:spPr>
        <p:txBody>
          <a:bodyPr wrap="square" rtlCol="0">
            <a:spAutoFit/>
          </a:bodyPr>
          <a:lstStyle/>
          <a:p>
            <a:pPr algn="r"/>
            <a:r>
              <a:rPr lang="en-US" sz="4000" b="1" dirty="0">
                <a:solidFill>
                  <a:srgbClr val="F34A3F"/>
                </a:solidFill>
                <a:latin typeface="Arial" panose="020B0604020202020204" pitchFamily="34" charset="0"/>
                <a:ea typeface="Roboto" panose="02000000000000000000" pitchFamily="2" charset="0"/>
                <a:cs typeface="Arial" panose="020B0604020202020204" pitchFamily="34" charset="0"/>
              </a:rPr>
              <a:t>34%  </a:t>
            </a:r>
            <a:r>
              <a:rPr lang="en-US" sz="2600" b="1" dirty="0">
                <a:solidFill>
                  <a:schemeClr val="bg1">
                    <a:lumMod val="95000"/>
                  </a:schemeClr>
                </a:solidFill>
                <a:latin typeface="Arial" panose="020B0604020202020204" pitchFamily="34" charset="0"/>
                <a:ea typeface="Roboto" panose="02000000000000000000" pitchFamily="2" charset="0"/>
                <a:cs typeface="Arial" panose="020B0604020202020204" pitchFamily="34" charset="0"/>
              </a:rPr>
              <a:t>MEN</a:t>
            </a:r>
          </a:p>
        </p:txBody>
      </p:sp>
      <p:sp>
        <p:nvSpPr>
          <p:cNvPr id="123" name="TextBox 122">
            <a:extLst>
              <a:ext uri="{FF2B5EF4-FFF2-40B4-BE49-F238E27FC236}">
                <a16:creationId xmlns="" xmlns:a16="http://schemas.microsoft.com/office/drawing/2014/main" id="{A477EF52-999D-459A-AE96-F8AA4AC74F86}"/>
              </a:ext>
            </a:extLst>
          </p:cNvPr>
          <p:cNvSpPr txBox="1"/>
          <p:nvPr/>
        </p:nvSpPr>
        <p:spPr>
          <a:xfrm>
            <a:off x="6458513" y="5758202"/>
            <a:ext cx="3853802" cy="707886"/>
          </a:xfrm>
          <a:prstGeom prst="rect">
            <a:avLst/>
          </a:prstGeom>
          <a:noFill/>
        </p:spPr>
        <p:txBody>
          <a:bodyPr wrap="square" rtlCol="0">
            <a:spAutoFit/>
          </a:bodyPr>
          <a:lstStyle/>
          <a:p>
            <a:pPr algn="r"/>
            <a:r>
              <a:rPr lang="en-US" sz="4000" b="1" dirty="0">
                <a:solidFill>
                  <a:srgbClr val="F34A3F"/>
                </a:solidFill>
                <a:latin typeface="Arial" panose="020B0604020202020204" pitchFamily="34" charset="0"/>
                <a:ea typeface="Roboto" panose="02000000000000000000" pitchFamily="2" charset="0"/>
                <a:cs typeface="Arial" panose="020B0604020202020204" pitchFamily="34" charset="0"/>
              </a:rPr>
              <a:t>38%  </a:t>
            </a:r>
            <a:r>
              <a:rPr lang="en-US" sz="2600" b="1" dirty="0">
                <a:solidFill>
                  <a:schemeClr val="bg1">
                    <a:lumMod val="95000"/>
                  </a:schemeClr>
                </a:solidFill>
                <a:latin typeface="Arial" panose="020B0604020202020204" pitchFamily="34" charset="0"/>
                <a:ea typeface="Roboto" panose="02000000000000000000" pitchFamily="2" charset="0"/>
                <a:cs typeface="Arial" panose="020B0604020202020204" pitchFamily="34" charset="0"/>
              </a:rPr>
              <a:t>WOMEN</a:t>
            </a:r>
          </a:p>
        </p:txBody>
      </p:sp>
      <p:sp>
        <p:nvSpPr>
          <p:cNvPr id="19" name="TextBox 18">
            <a:extLst>
              <a:ext uri="{FF2B5EF4-FFF2-40B4-BE49-F238E27FC236}">
                <a16:creationId xmlns="" xmlns:a16="http://schemas.microsoft.com/office/drawing/2014/main" id="{E06FF3CC-280D-42E9-99EA-E0ADF5EEEA16}"/>
              </a:ext>
            </a:extLst>
          </p:cNvPr>
          <p:cNvSpPr txBox="1"/>
          <p:nvPr/>
        </p:nvSpPr>
        <p:spPr>
          <a:xfrm>
            <a:off x="6226269" y="4271841"/>
            <a:ext cx="4687535" cy="1231106"/>
          </a:xfrm>
          <a:prstGeom prst="rect">
            <a:avLst/>
          </a:prstGeom>
          <a:noFill/>
        </p:spPr>
        <p:txBody>
          <a:bodyPr wrap="square" rtlCol="0">
            <a:spAutoFit/>
          </a:bodyPr>
          <a:lstStyle/>
          <a:p>
            <a:pPr algn="ctr">
              <a:spcBef>
                <a:spcPts val="600"/>
              </a:spcBef>
              <a:buClr>
                <a:srgbClr val="F34A3F"/>
              </a:buClr>
            </a:pPr>
            <a:r>
              <a:rPr lang="en-US" sz="2200" b="1" dirty="0">
                <a:solidFill>
                  <a:schemeClr val="bg1">
                    <a:lumMod val="95000"/>
                  </a:schemeClr>
                </a:solidFill>
                <a:latin typeface="Arial" panose="020B0604020202020204" pitchFamily="34" charset="0"/>
                <a:cs typeface="Arial" panose="020B0604020202020204" pitchFamily="34" charset="0"/>
              </a:rPr>
              <a:t>Global Gross Enrolment in </a:t>
            </a:r>
          </a:p>
          <a:p>
            <a:pPr algn="ctr">
              <a:spcBef>
                <a:spcPts val="600"/>
              </a:spcBef>
              <a:buClr>
                <a:srgbClr val="F34A3F"/>
              </a:buClr>
            </a:pPr>
            <a:r>
              <a:rPr lang="en-US" sz="2200" b="1" dirty="0">
                <a:solidFill>
                  <a:schemeClr val="bg1">
                    <a:lumMod val="95000"/>
                  </a:schemeClr>
                </a:solidFill>
                <a:latin typeface="Arial" panose="020B0604020202020204" pitchFamily="34" charset="0"/>
                <a:cs typeface="Arial" panose="020B0604020202020204" pitchFamily="34" charset="0"/>
              </a:rPr>
              <a:t>Tertiary Education</a:t>
            </a:r>
          </a:p>
          <a:p>
            <a:pPr algn="ctr">
              <a:spcBef>
                <a:spcPts val="600"/>
              </a:spcBef>
              <a:buClr>
                <a:srgbClr val="F34A3F"/>
              </a:buClr>
            </a:pPr>
            <a:r>
              <a:rPr lang="pt-BR" sz="2000" dirty="0">
                <a:solidFill>
                  <a:schemeClr val="bg1">
                    <a:lumMod val="95000"/>
                  </a:schemeClr>
                </a:solidFill>
                <a:latin typeface="Arial" panose="020B0604020202020204" pitchFamily="34" charset="0"/>
                <a:cs typeface="Arial" panose="020B0604020202020204" pitchFamily="34" charset="0"/>
              </a:rPr>
              <a:t>Global</a:t>
            </a:r>
          </a:p>
        </p:txBody>
      </p:sp>
      <p:sp>
        <p:nvSpPr>
          <p:cNvPr id="25" name="TextBox 24">
            <a:extLst>
              <a:ext uri="{FF2B5EF4-FFF2-40B4-BE49-F238E27FC236}">
                <a16:creationId xmlns="" xmlns:a16="http://schemas.microsoft.com/office/drawing/2014/main" id="{77746AF3-C71E-4378-810C-F83607AD0664}"/>
              </a:ext>
            </a:extLst>
          </p:cNvPr>
          <p:cNvSpPr txBox="1"/>
          <p:nvPr/>
        </p:nvSpPr>
        <p:spPr>
          <a:xfrm>
            <a:off x="680570" y="777888"/>
            <a:ext cx="10354450" cy="523220"/>
          </a:xfrm>
          <a:prstGeom prst="rect">
            <a:avLst/>
          </a:prstGeom>
          <a:noFill/>
        </p:spPr>
        <p:txBody>
          <a:bodyPr wrap="square" rtlCol="0">
            <a:spAutoFit/>
          </a:bodyPr>
          <a:lstStyle/>
          <a:p>
            <a:r>
              <a:rPr lang="en-US" sz="2800" b="1" dirty="0">
                <a:solidFill>
                  <a:srgbClr val="5A177E"/>
                </a:solidFill>
                <a:latin typeface="Arial" panose="020B0604020202020204" pitchFamily="34" charset="0"/>
                <a:cs typeface="Arial" panose="020B0604020202020204" pitchFamily="34" charset="0"/>
              </a:rPr>
              <a:t>GENDER GAP</a:t>
            </a:r>
            <a:endParaRPr lang="pt-BR" sz="2800" b="1" dirty="0">
              <a:solidFill>
                <a:srgbClr val="5A177E"/>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 xmlns:a16="http://schemas.microsoft.com/office/drawing/2014/main" id="{95ECFD76-9950-43D1-941B-07DFB19E6EE9}"/>
              </a:ext>
            </a:extLst>
          </p:cNvPr>
          <p:cNvSpPr txBox="1"/>
          <p:nvPr/>
        </p:nvSpPr>
        <p:spPr>
          <a:xfrm>
            <a:off x="650666" y="1773045"/>
            <a:ext cx="4932404" cy="846386"/>
          </a:xfrm>
          <a:prstGeom prst="rect">
            <a:avLst/>
          </a:prstGeom>
          <a:noFill/>
        </p:spPr>
        <p:txBody>
          <a:bodyPr wrap="square" rtlCol="0">
            <a:spAutoFit/>
          </a:bodyPr>
          <a:lstStyle/>
          <a:p>
            <a:pPr algn="ctr">
              <a:spcBef>
                <a:spcPts val="600"/>
              </a:spcBef>
              <a:buClr>
                <a:srgbClr val="F34A3F"/>
              </a:buClr>
            </a:pPr>
            <a:r>
              <a:rPr lang="pt-BR" sz="2400" b="1" dirty="0">
                <a:solidFill>
                  <a:schemeClr val="bg1">
                    <a:lumMod val="95000"/>
                  </a:schemeClr>
                </a:solidFill>
                <a:latin typeface="Arial" panose="020B0604020202020204" pitchFamily="34" charset="0"/>
                <a:cs typeface="Arial" panose="020B0604020202020204" pitchFamily="34" charset="0"/>
              </a:rPr>
              <a:t>Labor Force </a:t>
            </a:r>
            <a:r>
              <a:rPr lang="pt-BR" sz="2400" b="1" dirty="0" err="1">
                <a:solidFill>
                  <a:schemeClr val="bg1">
                    <a:lumMod val="95000"/>
                  </a:schemeClr>
                </a:solidFill>
                <a:latin typeface="Arial" panose="020B0604020202020204" pitchFamily="34" charset="0"/>
                <a:cs typeface="Arial" panose="020B0604020202020204" pitchFamily="34" charset="0"/>
              </a:rPr>
              <a:t>Participation</a:t>
            </a:r>
            <a:endParaRPr lang="pt-BR" sz="2400" dirty="0">
              <a:solidFill>
                <a:schemeClr val="bg1">
                  <a:lumMod val="95000"/>
                </a:schemeClr>
              </a:solidFill>
              <a:latin typeface="Arial" panose="020B0604020202020204" pitchFamily="34" charset="0"/>
              <a:cs typeface="Arial" panose="020B0604020202020204" pitchFamily="34" charset="0"/>
            </a:endParaRPr>
          </a:p>
          <a:p>
            <a:pPr algn="ctr">
              <a:spcBef>
                <a:spcPts val="600"/>
              </a:spcBef>
              <a:buClr>
                <a:srgbClr val="F34A3F"/>
              </a:buClr>
            </a:pPr>
            <a:r>
              <a:rPr lang="pt-BR" sz="2000" dirty="0">
                <a:solidFill>
                  <a:schemeClr val="bg1">
                    <a:lumMod val="95000"/>
                  </a:schemeClr>
                </a:solidFill>
                <a:latin typeface="Arial" panose="020B0604020202020204" pitchFamily="34" charset="0"/>
                <a:cs typeface="Arial" panose="020B0604020202020204" pitchFamily="34" charset="0"/>
              </a:rPr>
              <a:t>Global</a:t>
            </a:r>
          </a:p>
        </p:txBody>
      </p:sp>
      <p:sp>
        <p:nvSpPr>
          <p:cNvPr id="27" name="TextBox 26">
            <a:extLst>
              <a:ext uri="{FF2B5EF4-FFF2-40B4-BE49-F238E27FC236}">
                <a16:creationId xmlns="" xmlns:a16="http://schemas.microsoft.com/office/drawing/2014/main" id="{DC9C478D-8A9F-43E9-9E00-CA4466495506}"/>
              </a:ext>
            </a:extLst>
          </p:cNvPr>
          <p:cNvSpPr txBox="1"/>
          <p:nvPr/>
        </p:nvSpPr>
        <p:spPr>
          <a:xfrm>
            <a:off x="510201" y="2470389"/>
            <a:ext cx="4020776" cy="707886"/>
          </a:xfrm>
          <a:prstGeom prst="rect">
            <a:avLst/>
          </a:prstGeom>
          <a:noFill/>
        </p:spPr>
        <p:txBody>
          <a:bodyPr wrap="square" rtlCol="0">
            <a:spAutoFit/>
          </a:bodyPr>
          <a:lstStyle/>
          <a:p>
            <a:pPr algn="r"/>
            <a:r>
              <a:rPr lang="en-US" sz="4000" b="1" dirty="0">
                <a:solidFill>
                  <a:srgbClr val="F34A3F"/>
                </a:solidFill>
                <a:latin typeface="Arial" panose="020B0604020202020204" pitchFamily="34" charset="0"/>
                <a:ea typeface="Roboto" panose="02000000000000000000" pitchFamily="2" charset="0"/>
                <a:cs typeface="Arial" panose="020B0604020202020204" pitchFamily="34" charset="0"/>
              </a:rPr>
              <a:t>76%  </a:t>
            </a:r>
            <a:r>
              <a:rPr lang="en-US" sz="2600" b="1" dirty="0">
                <a:solidFill>
                  <a:schemeClr val="bg1">
                    <a:lumMod val="95000"/>
                  </a:schemeClr>
                </a:solidFill>
                <a:latin typeface="Arial" panose="020B0604020202020204" pitchFamily="34" charset="0"/>
                <a:ea typeface="Roboto" panose="02000000000000000000" pitchFamily="2" charset="0"/>
                <a:cs typeface="Arial" panose="020B0604020202020204" pitchFamily="34" charset="0"/>
              </a:rPr>
              <a:t>MEN    </a:t>
            </a:r>
          </a:p>
        </p:txBody>
      </p:sp>
      <p:sp>
        <p:nvSpPr>
          <p:cNvPr id="28" name="TextBox 27">
            <a:extLst>
              <a:ext uri="{FF2B5EF4-FFF2-40B4-BE49-F238E27FC236}">
                <a16:creationId xmlns="" xmlns:a16="http://schemas.microsoft.com/office/drawing/2014/main" id="{58C10415-A033-4294-9DE6-319907EB84C9}"/>
              </a:ext>
            </a:extLst>
          </p:cNvPr>
          <p:cNvSpPr txBox="1"/>
          <p:nvPr/>
        </p:nvSpPr>
        <p:spPr>
          <a:xfrm>
            <a:off x="1106480" y="2985109"/>
            <a:ext cx="4020776" cy="707886"/>
          </a:xfrm>
          <a:prstGeom prst="rect">
            <a:avLst/>
          </a:prstGeom>
          <a:noFill/>
        </p:spPr>
        <p:txBody>
          <a:bodyPr wrap="square" rtlCol="0">
            <a:spAutoFit/>
          </a:bodyPr>
          <a:lstStyle/>
          <a:p>
            <a:pPr algn="r"/>
            <a:r>
              <a:rPr lang="en-US" sz="4000" b="1" dirty="0">
                <a:solidFill>
                  <a:srgbClr val="F34A3F"/>
                </a:solidFill>
                <a:latin typeface="Arial" panose="020B0604020202020204" pitchFamily="34" charset="0"/>
                <a:ea typeface="Roboto" panose="02000000000000000000" pitchFamily="2" charset="0"/>
                <a:cs typeface="Arial" panose="020B0604020202020204" pitchFamily="34" charset="0"/>
              </a:rPr>
              <a:t>49%  </a:t>
            </a:r>
            <a:r>
              <a:rPr lang="en-US" sz="2600" b="1" dirty="0">
                <a:solidFill>
                  <a:schemeClr val="bg1">
                    <a:lumMod val="95000"/>
                  </a:schemeClr>
                </a:solidFill>
                <a:latin typeface="Arial" panose="020B0604020202020204" pitchFamily="34" charset="0"/>
                <a:ea typeface="Roboto" panose="02000000000000000000" pitchFamily="2" charset="0"/>
                <a:cs typeface="Arial" panose="020B0604020202020204" pitchFamily="34" charset="0"/>
              </a:rPr>
              <a:t>WOMEN</a:t>
            </a:r>
          </a:p>
        </p:txBody>
      </p:sp>
      <p:sp>
        <p:nvSpPr>
          <p:cNvPr id="29" name="TextBox 28">
            <a:extLst>
              <a:ext uri="{FF2B5EF4-FFF2-40B4-BE49-F238E27FC236}">
                <a16:creationId xmlns="" xmlns:a16="http://schemas.microsoft.com/office/drawing/2014/main" id="{BE81106B-C133-49D3-8EC7-1C19497ACAFE}"/>
              </a:ext>
            </a:extLst>
          </p:cNvPr>
          <p:cNvSpPr txBox="1"/>
          <p:nvPr/>
        </p:nvSpPr>
        <p:spPr>
          <a:xfrm>
            <a:off x="1056306" y="5583746"/>
            <a:ext cx="4020776" cy="707886"/>
          </a:xfrm>
          <a:prstGeom prst="rect">
            <a:avLst/>
          </a:prstGeom>
          <a:noFill/>
        </p:spPr>
        <p:txBody>
          <a:bodyPr wrap="square" rtlCol="0">
            <a:spAutoFit/>
          </a:bodyPr>
          <a:lstStyle/>
          <a:p>
            <a:pPr algn="r"/>
            <a:r>
              <a:rPr lang="en-US" sz="4000" b="1" dirty="0">
                <a:solidFill>
                  <a:srgbClr val="F34A3F"/>
                </a:solidFill>
                <a:latin typeface="Arial" panose="020B0604020202020204" pitchFamily="34" charset="0"/>
                <a:ea typeface="Roboto" panose="02000000000000000000" pitchFamily="2" charset="0"/>
                <a:cs typeface="Arial" panose="020B0604020202020204" pitchFamily="34" charset="0"/>
              </a:rPr>
              <a:t>35%  </a:t>
            </a:r>
            <a:r>
              <a:rPr lang="en-US" sz="2600" b="1" dirty="0">
                <a:solidFill>
                  <a:srgbClr val="F2F2F2"/>
                </a:solidFill>
                <a:latin typeface="Arial" panose="020B0604020202020204" pitchFamily="34" charset="0"/>
                <a:ea typeface="Roboto" panose="02000000000000000000" pitchFamily="2" charset="0"/>
                <a:cs typeface="Arial" panose="020B0604020202020204" pitchFamily="34" charset="0"/>
              </a:rPr>
              <a:t>WOMEN</a:t>
            </a:r>
          </a:p>
        </p:txBody>
      </p:sp>
      <p:sp>
        <p:nvSpPr>
          <p:cNvPr id="32" name="TextBox 31">
            <a:extLst>
              <a:ext uri="{FF2B5EF4-FFF2-40B4-BE49-F238E27FC236}">
                <a16:creationId xmlns="" xmlns:a16="http://schemas.microsoft.com/office/drawing/2014/main" id="{D05777A8-0097-4FAA-B69D-6F4E48882248}"/>
              </a:ext>
            </a:extLst>
          </p:cNvPr>
          <p:cNvSpPr txBox="1"/>
          <p:nvPr/>
        </p:nvSpPr>
        <p:spPr>
          <a:xfrm>
            <a:off x="1127618" y="4392208"/>
            <a:ext cx="4202529" cy="1400383"/>
          </a:xfrm>
          <a:prstGeom prst="rect">
            <a:avLst/>
          </a:prstGeom>
          <a:noFill/>
        </p:spPr>
        <p:txBody>
          <a:bodyPr wrap="square" rtlCol="0">
            <a:spAutoFit/>
          </a:bodyPr>
          <a:lstStyle/>
          <a:p>
            <a:pPr algn="ctr">
              <a:lnSpc>
                <a:spcPts val="3580"/>
              </a:lnSpc>
              <a:spcBef>
                <a:spcPts val="600"/>
              </a:spcBef>
              <a:buClr>
                <a:srgbClr val="F34A3F"/>
              </a:buClr>
            </a:pPr>
            <a:r>
              <a:rPr lang="en-US" sz="2400" b="1" dirty="0">
                <a:solidFill>
                  <a:srgbClr val="F2F2F2"/>
                </a:solidFill>
                <a:latin typeface="Arial" panose="020B0604020202020204" pitchFamily="34" charset="0"/>
                <a:cs typeface="Arial" panose="020B0604020202020204" pitchFamily="34" charset="0"/>
              </a:rPr>
              <a:t>Women subjected to Physical / sexual violence</a:t>
            </a:r>
          </a:p>
          <a:p>
            <a:pPr algn="ctr">
              <a:spcBef>
                <a:spcPts val="600"/>
              </a:spcBef>
              <a:buClr>
                <a:srgbClr val="F34A3F"/>
              </a:buClr>
            </a:pPr>
            <a:r>
              <a:rPr lang="pt-BR" sz="2000" dirty="0">
                <a:solidFill>
                  <a:srgbClr val="F2F2F2"/>
                </a:solidFill>
                <a:latin typeface="Arial" panose="020B0604020202020204" pitchFamily="34" charset="0"/>
                <a:cs typeface="Arial" panose="020B0604020202020204" pitchFamily="34" charset="0"/>
              </a:rPr>
              <a:t>Global</a:t>
            </a:r>
          </a:p>
        </p:txBody>
      </p:sp>
      <p:sp>
        <p:nvSpPr>
          <p:cNvPr id="37" name="Rectangle 36">
            <a:extLst>
              <a:ext uri="{FF2B5EF4-FFF2-40B4-BE49-F238E27FC236}">
                <a16:creationId xmlns="" xmlns:a16="http://schemas.microsoft.com/office/drawing/2014/main" id="{BC363C6D-596D-4B79-A7FA-173015510F2D}"/>
              </a:ext>
            </a:extLst>
          </p:cNvPr>
          <p:cNvSpPr/>
          <p:nvPr/>
        </p:nvSpPr>
        <p:spPr>
          <a:xfrm>
            <a:off x="2900758" y="3621745"/>
            <a:ext cx="864147" cy="276999"/>
          </a:xfrm>
          <a:prstGeom prst="rect">
            <a:avLst/>
          </a:prstGeom>
        </p:spPr>
        <p:txBody>
          <a:bodyPr wrap="none">
            <a:spAutoFit/>
          </a:bodyPr>
          <a:lstStyle/>
          <a:p>
            <a:r>
              <a:rPr lang="en-US" sz="1200" dirty="0">
                <a:solidFill>
                  <a:srgbClr val="F2F2F2"/>
                </a:solidFill>
              </a:rPr>
              <a:t>ILO (2016) </a:t>
            </a:r>
          </a:p>
        </p:txBody>
      </p:sp>
      <p:sp>
        <p:nvSpPr>
          <p:cNvPr id="38" name="Rectangle 37">
            <a:extLst>
              <a:ext uri="{FF2B5EF4-FFF2-40B4-BE49-F238E27FC236}">
                <a16:creationId xmlns="" xmlns:a16="http://schemas.microsoft.com/office/drawing/2014/main" id="{36437D44-14E0-479C-A482-90F507F670D9}"/>
              </a:ext>
            </a:extLst>
          </p:cNvPr>
          <p:cNvSpPr/>
          <p:nvPr/>
        </p:nvSpPr>
        <p:spPr>
          <a:xfrm>
            <a:off x="8087958" y="3621745"/>
            <a:ext cx="1349985" cy="276999"/>
          </a:xfrm>
          <a:prstGeom prst="rect">
            <a:avLst/>
          </a:prstGeom>
        </p:spPr>
        <p:txBody>
          <a:bodyPr wrap="none">
            <a:spAutoFit/>
          </a:bodyPr>
          <a:lstStyle/>
          <a:p>
            <a:r>
              <a:rPr lang="en-US" sz="1200" dirty="0">
                <a:solidFill>
                  <a:srgbClr val="F2F2F2"/>
                </a:solidFill>
              </a:rPr>
              <a:t>World Bank (2017)</a:t>
            </a:r>
          </a:p>
        </p:txBody>
      </p:sp>
      <p:sp>
        <p:nvSpPr>
          <p:cNvPr id="39" name="Rectangle 38">
            <a:extLst>
              <a:ext uri="{FF2B5EF4-FFF2-40B4-BE49-F238E27FC236}">
                <a16:creationId xmlns="" xmlns:a16="http://schemas.microsoft.com/office/drawing/2014/main" id="{1F10377A-0201-4E4C-BCEE-7AD1A76BEAC4}"/>
              </a:ext>
            </a:extLst>
          </p:cNvPr>
          <p:cNvSpPr/>
          <p:nvPr/>
        </p:nvSpPr>
        <p:spPr>
          <a:xfrm>
            <a:off x="2832535" y="6219325"/>
            <a:ext cx="1000595" cy="276999"/>
          </a:xfrm>
          <a:prstGeom prst="rect">
            <a:avLst/>
          </a:prstGeom>
        </p:spPr>
        <p:txBody>
          <a:bodyPr wrap="none">
            <a:spAutoFit/>
          </a:bodyPr>
          <a:lstStyle/>
          <a:p>
            <a:r>
              <a:rPr lang="en-US" sz="1200" dirty="0">
                <a:solidFill>
                  <a:srgbClr val="F2F2F2"/>
                </a:solidFill>
              </a:rPr>
              <a:t>WHO (2013).</a:t>
            </a:r>
          </a:p>
        </p:txBody>
      </p:sp>
      <p:sp>
        <p:nvSpPr>
          <p:cNvPr id="40" name="TextBox 39">
            <a:extLst>
              <a:ext uri="{FF2B5EF4-FFF2-40B4-BE49-F238E27FC236}">
                <a16:creationId xmlns="" xmlns:a16="http://schemas.microsoft.com/office/drawing/2014/main" id="{5ADD5C9E-EB72-4685-88F8-3F537CDE26E7}"/>
              </a:ext>
            </a:extLst>
          </p:cNvPr>
          <p:cNvSpPr txBox="1"/>
          <p:nvPr/>
        </p:nvSpPr>
        <p:spPr>
          <a:xfrm>
            <a:off x="7852555" y="6273436"/>
            <a:ext cx="1679434" cy="276999"/>
          </a:xfrm>
          <a:prstGeom prst="rect">
            <a:avLst/>
          </a:prstGeom>
          <a:noFill/>
        </p:spPr>
        <p:txBody>
          <a:bodyPr wrap="square" rtlCol="0">
            <a:spAutoFit/>
          </a:bodyPr>
          <a:lstStyle/>
          <a:p>
            <a:pPr algn="ctr"/>
            <a:r>
              <a:rPr lang="es-CO" sz="1200" dirty="0">
                <a:solidFill>
                  <a:srgbClr val="F2F2F2"/>
                </a:solidFill>
              </a:rPr>
              <a:t>UNESCO (2015)</a:t>
            </a:r>
            <a:endParaRPr lang="en-US" sz="1200" dirty="0">
              <a:solidFill>
                <a:srgbClr val="F2F2F2"/>
              </a:solidFill>
            </a:endParaRPr>
          </a:p>
        </p:txBody>
      </p:sp>
    </p:spTree>
    <p:extLst>
      <p:ext uri="{BB962C8B-B14F-4D97-AF65-F5344CB8AC3E}">
        <p14:creationId xmlns:p14="http://schemas.microsoft.com/office/powerpoint/2010/main" val="181470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TextBox 118">
            <a:extLst>
              <a:ext uri="{FF2B5EF4-FFF2-40B4-BE49-F238E27FC236}">
                <a16:creationId xmlns="" xmlns:a16="http://schemas.microsoft.com/office/drawing/2014/main" id="{A2002DB6-1B7D-4976-A2F6-8F82EBEECE7F}"/>
              </a:ext>
            </a:extLst>
          </p:cNvPr>
          <p:cNvSpPr txBox="1"/>
          <p:nvPr/>
        </p:nvSpPr>
        <p:spPr>
          <a:xfrm>
            <a:off x="6293900" y="1926184"/>
            <a:ext cx="3046470" cy="830997"/>
          </a:xfrm>
          <a:prstGeom prst="rect">
            <a:avLst/>
          </a:prstGeom>
          <a:noFill/>
        </p:spPr>
        <p:txBody>
          <a:bodyPr wrap="square" rtlCol="0">
            <a:spAutoFit/>
          </a:bodyPr>
          <a:lstStyle/>
          <a:p>
            <a:pPr algn="ctr"/>
            <a:r>
              <a:rPr lang="en-US" sz="2400" dirty="0">
                <a:latin typeface="Franklin Gothic Heavy" panose="020B0903020102020204" pitchFamily="34" charset="0"/>
              </a:rPr>
              <a:t>WOMEN IN S&amp;P 500 COMPANIES</a:t>
            </a:r>
          </a:p>
        </p:txBody>
      </p:sp>
      <p:sp>
        <p:nvSpPr>
          <p:cNvPr id="135" name="TextBox 134">
            <a:extLst>
              <a:ext uri="{FF2B5EF4-FFF2-40B4-BE49-F238E27FC236}">
                <a16:creationId xmlns="" xmlns:a16="http://schemas.microsoft.com/office/drawing/2014/main" id="{41ECFD70-F5B9-4218-A3E4-05CCCBC74F7A}"/>
              </a:ext>
            </a:extLst>
          </p:cNvPr>
          <p:cNvSpPr txBox="1"/>
          <p:nvPr/>
        </p:nvSpPr>
        <p:spPr>
          <a:xfrm>
            <a:off x="269801" y="1784024"/>
            <a:ext cx="3046470" cy="800219"/>
          </a:xfrm>
          <a:prstGeom prst="rect">
            <a:avLst/>
          </a:prstGeom>
          <a:noFill/>
        </p:spPr>
        <p:txBody>
          <a:bodyPr wrap="square" rtlCol="0">
            <a:spAutoFit/>
          </a:bodyPr>
          <a:lstStyle/>
          <a:p>
            <a:pPr algn="ctr"/>
            <a:r>
              <a:rPr lang="en-US" sz="2800" dirty="0">
                <a:latin typeface="Franklin Gothic Heavy" panose="020B0903020102020204" pitchFamily="34" charset="0"/>
              </a:rPr>
              <a:t>BRASIL </a:t>
            </a:r>
          </a:p>
          <a:p>
            <a:pPr algn="ctr"/>
            <a:r>
              <a:rPr lang="en-US" dirty="0">
                <a:latin typeface="Franklin Gothic Heavy" panose="020B0903020102020204" pitchFamily="34" charset="0"/>
              </a:rPr>
              <a:t>(ETHOS)</a:t>
            </a:r>
          </a:p>
        </p:txBody>
      </p:sp>
      <p:grpSp>
        <p:nvGrpSpPr>
          <p:cNvPr id="10" name="Group 9">
            <a:extLst>
              <a:ext uri="{FF2B5EF4-FFF2-40B4-BE49-F238E27FC236}">
                <a16:creationId xmlns="" xmlns:a16="http://schemas.microsoft.com/office/drawing/2014/main" id="{A713461B-16F5-44D6-8136-44D9061A208C}"/>
              </a:ext>
            </a:extLst>
          </p:cNvPr>
          <p:cNvGrpSpPr/>
          <p:nvPr/>
        </p:nvGrpSpPr>
        <p:grpSpPr>
          <a:xfrm>
            <a:off x="650248" y="2163224"/>
            <a:ext cx="8404924" cy="4012834"/>
            <a:chOff x="1867243" y="1874235"/>
            <a:chExt cx="8404924" cy="4012834"/>
          </a:xfrm>
        </p:grpSpPr>
        <p:graphicFrame>
          <p:nvGraphicFramePr>
            <p:cNvPr id="9" name="Diagram 8">
              <a:extLst>
                <a:ext uri="{FF2B5EF4-FFF2-40B4-BE49-F238E27FC236}">
                  <a16:creationId xmlns="" xmlns:a16="http://schemas.microsoft.com/office/drawing/2014/main" id="{1E80B56A-570B-4AB6-84E8-40438F4F35E2}"/>
                </a:ext>
              </a:extLst>
            </p:cNvPr>
            <p:cNvGraphicFramePr/>
            <p:nvPr>
              <p:extLst>
                <p:ext uri="{D42A27DB-BD31-4B8C-83A1-F6EECF244321}">
                  <p14:modId xmlns:p14="http://schemas.microsoft.com/office/powerpoint/2010/main" val="3046773256"/>
                </p:ext>
              </p:extLst>
            </p:nvPr>
          </p:nvGraphicFramePr>
          <p:xfrm>
            <a:off x="2782114" y="1874235"/>
            <a:ext cx="6065560" cy="4012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2" name="TextBox 131">
              <a:extLst>
                <a:ext uri="{FF2B5EF4-FFF2-40B4-BE49-F238E27FC236}">
                  <a16:creationId xmlns="" xmlns:a16="http://schemas.microsoft.com/office/drawing/2014/main" id="{CF09D031-4279-4189-8A95-80192799E5E5}"/>
                </a:ext>
              </a:extLst>
            </p:cNvPr>
            <p:cNvSpPr txBox="1"/>
            <p:nvPr/>
          </p:nvSpPr>
          <p:spPr>
            <a:xfrm>
              <a:off x="7784018" y="3901038"/>
              <a:ext cx="1774410" cy="400110"/>
            </a:xfrm>
            <a:prstGeom prst="rect">
              <a:avLst/>
            </a:prstGeom>
            <a:noFill/>
          </p:spPr>
          <p:txBody>
            <a:bodyPr wrap="square" rtlCol="0">
              <a:spAutoFit/>
            </a:bodyPr>
            <a:lstStyle/>
            <a:p>
              <a:r>
                <a:rPr lang="es-CO" sz="2000" dirty="0">
                  <a:latin typeface="Franklin Gothic Heavy" panose="020B0903020102020204" pitchFamily="34" charset="0"/>
                </a:rPr>
                <a:t>26.5%</a:t>
              </a:r>
              <a:endParaRPr lang="en-GB" sz="2000" dirty="0">
                <a:latin typeface="Franklin Gothic Heavy" panose="020B0903020102020204" pitchFamily="34" charset="0"/>
              </a:endParaRPr>
            </a:p>
          </p:txBody>
        </p:sp>
        <p:sp>
          <p:nvSpPr>
            <p:cNvPr id="133" name="TextBox 132">
              <a:extLst>
                <a:ext uri="{FF2B5EF4-FFF2-40B4-BE49-F238E27FC236}">
                  <a16:creationId xmlns="" xmlns:a16="http://schemas.microsoft.com/office/drawing/2014/main" id="{F0257614-0147-4FB7-8F35-2E58905FFCD4}"/>
                </a:ext>
              </a:extLst>
            </p:cNvPr>
            <p:cNvSpPr txBox="1"/>
            <p:nvPr/>
          </p:nvSpPr>
          <p:spPr>
            <a:xfrm>
              <a:off x="8260231" y="4653724"/>
              <a:ext cx="1174885" cy="400110"/>
            </a:xfrm>
            <a:prstGeom prst="rect">
              <a:avLst/>
            </a:prstGeom>
            <a:noFill/>
          </p:spPr>
          <p:txBody>
            <a:bodyPr wrap="square" rtlCol="0">
              <a:spAutoFit/>
            </a:bodyPr>
            <a:lstStyle/>
            <a:p>
              <a:r>
                <a:rPr lang="es-CO" sz="2000" dirty="0">
                  <a:latin typeface="Franklin Gothic Heavy" panose="020B0903020102020204" pitchFamily="34" charset="0"/>
                </a:rPr>
                <a:t>36.9%</a:t>
              </a:r>
              <a:endParaRPr lang="en-GB" sz="2000" dirty="0">
                <a:latin typeface="Franklin Gothic Heavy" panose="020B0903020102020204" pitchFamily="34" charset="0"/>
              </a:endParaRPr>
            </a:p>
          </p:txBody>
        </p:sp>
        <p:sp>
          <p:nvSpPr>
            <p:cNvPr id="134" name="TextBox 133">
              <a:extLst>
                <a:ext uri="{FF2B5EF4-FFF2-40B4-BE49-F238E27FC236}">
                  <a16:creationId xmlns="" xmlns:a16="http://schemas.microsoft.com/office/drawing/2014/main" id="{0750464D-6D03-474F-AF6F-BC1581831407}"/>
                </a:ext>
              </a:extLst>
            </p:cNvPr>
            <p:cNvSpPr txBox="1"/>
            <p:nvPr/>
          </p:nvSpPr>
          <p:spPr>
            <a:xfrm>
              <a:off x="8844689" y="5302155"/>
              <a:ext cx="1427478" cy="400110"/>
            </a:xfrm>
            <a:prstGeom prst="rect">
              <a:avLst/>
            </a:prstGeom>
            <a:noFill/>
          </p:spPr>
          <p:txBody>
            <a:bodyPr wrap="square" rtlCol="0">
              <a:spAutoFit/>
            </a:bodyPr>
            <a:lstStyle/>
            <a:p>
              <a:r>
                <a:rPr lang="es-CO" sz="2000" dirty="0">
                  <a:latin typeface="Franklin Gothic Heavy" panose="020B0903020102020204" pitchFamily="34" charset="0"/>
                </a:rPr>
                <a:t>44.7%</a:t>
              </a:r>
              <a:endParaRPr lang="en-GB" sz="2000" dirty="0">
                <a:latin typeface="Franklin Gothic Heavy" panose="020B0903020102020204" pitchFamily="34" charset="0"/>
              </a:endParaRPr>
            </a:p>
          </p:txBody>
        </p:sp>
        <p:sp>
          <p:nvSpPr>
            <p:cNvPr id="94" name="TextBox 93">
              <a:extLst>
                <a:ext uri="{FF2B5EF4-FFF2-40B4-BE49-F238E27FC236}">
                  <a16:creationId xmlns="" xmlns:a16="http://schemas.microsoft.com/office/drawing/2014/main" id="{B201320C-71C4-4AD9-AB22-9F941DDE7963}"/>
                </a:ext>
              </a:extLst>
            </p:cNvPr>
            <p:cNvSpPr txBox="1"/>
            <p:nvPr/>
          </p:nvSpPr>
          <p:spPr>
            <a:xfrm>
              <a:off x="5000800" y="2772815"/>
              <a:ext cx="2674549" cy="338554"/>
            </a:xfrm>
            <a:prstGeom prst="rect">
              <a:avLst/>
            </a:prstGeom>
            <a:noFill/>
          </p:spPr>
          <p:txBody>
            <a:bodyPr wrap="square" rtlCol="0">
              <a:spAutoFit/>
            </a:bodyPr>
            <a:lstStyle/>
            <a:p>
              <a:r>
                <a:rPr lang="en-US" sz="1600" b="1" dirty="0">
                  <a:solidFill>
                    <a:srgbClr val="F2F2F2"/>
                  </a:solidFill>
                  <a:latin typeface="Arial" panose="020B0604020202020204" pitchFamily="34" charset="0"/>
                  <a:cs typeface="Arial" panose="020B0604020202020204" pitchFamily="34" charset="0"/>
                </a:rPr>
                <a:t>TOP EARNERS</a:t>
              </a:r>
              <a:endParaRPr lang="en-GB" sz="1600" b="1" dirty="0">
                <a:solidFill>
                  <a:srgbClr val="F2F2F2"/>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 xmlns:a16="http://schemas.microsoft.com/office/drawing/2014/main" id="{2CCBC1D5-3591-4DD8-89AE-6E208EBE8663}"/>
                </a:ext>
              </a:extLst>
            </p:cNvPr>
            <p:cNvSpPr txBox="1"/>
            <p:nvPr/>
          </p:nvSpPr>
          <p:spPr>
            <a:xfrm>
              <a:off x="4863667" y="3395005"/>
              <a:ext cx="2236154" cy="369332"/>
            </a:xfrm>
            <a:prstGeom prst="rect">
              <a:avLst/>
            </a:prstGeom>
            <a:noFill/>
          </p:spPr>
          <p:txBody>
            <a:bodyPr wrap="square" rtlCol="0">
              <a:spAutoFit/>
            </a:bodyPr>
            <a:lstStyle/>
            <a:p>
              <a:r>
                <a:rPr lang="en-US" b="1" dirty="0">
                  <a:solidFill>
                    <a:srgbClr val="F2F2F2"/>
                  </a:solidFill>
                  <a:latin typeface="Arial" panose="020B0604020202020204" pitchFamily="34" charset="0"/>
                  <a:cs typeface="Arial" panose="020B0604020202020204" pitchFamily="34" charset="0"/>
                </a:rPr>
                <a:t>BOARD SEATS</a:t>
              </a:r>
              <a:endParaRPr lang="en-GB" b="1" dirty="0">
                <a:solidFill>
                  <a:srgbClr val="F2F2F2"/>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 xmlns:a16="http://schemas.microsoft.com/office/drawing/2014/main" id="{51960BE8-31A1-4783-8AEE-1CD66A17DC10}"/>
                </a:ext>
              </a:extLst>
            </p:cNvPr>
            <p:cNvSpPr txBox="1"/>
            <p:nvPr/>
          </p:nvSpPr>
          <p:spPr>
            <a:xfrm>
              <a:off x="4091883" y="3994496"/>
              <a:ext cx="3464788" cy="584775"/>
            </a:xfrm>
            <a:prstGeom prst="rect">
              <a:avLst/>
            </a:prstGeom>
            <a:noFill/>
          </p:spPr>
          <p:txBody>
            <a:bodyPr wrap="square" rtlCol="0">
              <a:spAutoFit/>
            </a:bodyPr>
            <a:lstStyle/>
            <a:p>
              <a:pPr algn="ctr"/>
              <a:r>
                <a:rPr lang="en-US" sz="1600" b="1" dirty="0">
                  <a:solidFill>
                    <a:srgbClr val="F2F2F2"/>
                  </a:solidFill>
                  <a:latin typeface="Arial" panose="020B0604020202020204" pitchFamily="34" charset="0"/>
                  <a:cs typeface="Arial" panose="020B0604020202020204" pitchFamily="34" charset="0"/>
                </a:rPr>
                <a:t>EXECUTIVE/SENIOR LEVEL</a:t>
              </a:r>
            </a:p>
            <a:p>
              <a:pPr algn="ctr"/>
              <a:r>
                <a:rPr lang="en-US" sz="1600" b="1" dirty="0">
                  <a:solidFill>
                    <a:srgbClr val="F2F2F2"/>
                  </a:solidFill>
                  <a:latin typeface="Arial" panose="020B0604020202020204" pitchFamily="34" charset="0"/>
                  <a:cs typeface="Arial" panose="020B0604020202020204" pitchFamily="34" charset="0"/>
                </a:rPr>
                <a:t>OFFICIALS AND MANAGERS</a:t>
              </a:r>
              <a:endParaRPr lang="en-GB" sz="1600" b="1" dirty="0">
                <a:solidFill>
                  <a:srgbClr val="F2F2F2"/>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 xmlns:a16="http://schemas.microsoft.com/office/drawing/2014/main" id="{D4D0D96B-BFC5-4087-B7A3-63C558CE15D9}"/>
                </a:ext>
              </a:extLst>
            </p:cNvPr>
            <p:cNvSpPr txBox="1"/>
            <p:nvPr/>
          </p:nvSpPr>
          <p:spPr>
            <a:xfrm>
              <a:off x="3203240" y="4663435"/>
              <a:ext cx="5138064" cy="584775"/>
            </a:xfrm>
            <a:prstGeom prst="rect">
              <a:avLst/>
            </a:prstGeom>
            <a:noFill/>
          </p:spPr>
          <p:txBody>
            <a:bodyPr wrap="square" rtlCol="0">
              <a:spAutoFit/>
            </a:bodyPr>
            <a:lstStyle/>
            <a:p>
              <a:pPr algn="ctr"/>
              <a:r>
                <a:rPr lang="en-US" sz="1600" b="1" dirty="0">
                  <a:solidFill>
                    <a:srgbClr val="F2F2F2"/>
                  </a:solidFill>
                  <a:latin typeface="Arial" panose="020B0604020202020204" pitchFamily="34" charset="0"/>
                  <a:cs typeface="Arial" panose="020B0604020202020204" pitchFamily="34" charset="0"/>
                </a:rPr>
                <a:t>FIRST/MID LEVEL OFFICIALS </a:t>
              </a:r>
            </a:p>
            <a:p>
              <a:pPr algn="ctr"/>
              <a:r>
                <a:rPr lang="en-US" sz="1600" b="1" dirty="0">
                  <a:solidFill>
                    <a:srgbClr val="F2F2F2"/>
                  </a:solidFill>
                  <a:latin typeface="Arial" panose="020B0604020202020204" pitchFamily="34" charset="0"/>
                  <a:cs typeface="Arial" panose="020B0604020202020204" pitchFamily="34" charset="0"/>
                </a:rPr>
                <a:t>AND MANAGERS</a:t>
              </a:r>
              <a:endParaRPr lang="en-GB" sz="1600" b="1" dirty="0">
                <a:solidFill>
                  <a:srgbClr val="F2F2F2"/>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 xmlns:a16="http://schemas.microsoft.com/office/drawing/2014/main" id="{0054E401-6E50-45E7-A112-DF4DB1E3B113}"/>
                </a:ext>
              </a:extLst>
            </p:cNvPr>
            <p:cNvSpPr txBox="1"/>
            <p:nvPr/>
          </p:nvSpPr>
          <p:spPr>
            <a:xfrm>
              <a:off x="4614094" y="5402279"/>
              <a:ext cx="2450076" cy="369332"/>
            </a:xfrm>
            <a:prstGeom prst="rect">
              <a:avLst/>
            </a:prstGeom>
            <a:noFill/>
          </p:spPr>
          <p:txBody>
            <a:bodyPr wrap="square" rtlCol="0">
              <a:spAutoFit/>
            </a:bodyPr>
            <a:lstStyle/>
            <a:p>
              <a:r>
                <a:rPr lang="en-US" b="1" dirty="0">
                  <a:solidFill>
                    <a:srgbClr val="F2F2F2"/>
                  </a:solidFill>
                  <a:latin typeface="Arial" panose="020B0604020202020204" pitchFamily="34" charset="0"/>
                  <a:cs typeface="Arial" panose="020B0604020202020204" pitchFamily="34" charset="0"/>
                </a:rPr>
                <a:t>TOTAL EMPLOYEES</a:t>
              </a:r>
              <a:endParaRPr lang="en-GB" b="1" dirty="0">
                <a:solidFill>
                  <a:srgbClr val="F2F2F2"/>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 xmlns:a16="http://schemas.microsoft.com/office/drawing/2014/main" id="{04381B89-762E-46BA-A041-583CE576DC5D}"/>
                </a:ext>
              </a:extLst>
            </p:cNvPr>
            <p:cNvSpPr txBox="1"/>
            <p:nvPr/>
          </p:nvSpPr>
          <p:spPr>
            <a:xfrm>
              <a:off x="6284912" y="1882384"/>
              <a:ext cx="884014" cy="400110"/>
            </a:xfrm>
            <a:prstGeom prst="rect">
              <a:avLst/>
            </a:prstGeom>
            <a:noFill/>
          </p:spPr>
          <p:txBody>
            <a:bodyPr wrap="square" rtlCol="0">
              <a:spAutoFit/>
            </a:bodyPr>
            <a:lstStyle/>
            <a:p>
              <a:r>
                <a:rPr lang="es-CO" sz="2000" dirty="0">
                  <a:latin typeface="Franklin Gothic Heavy" panose="020B0903020102020204" pitchFamily="34" charset="0"/>
                </a:rPr>
                <a:t>5.2%</a:t>
              </a:r>
              <a:endParaRPr lang="en-GB" sz="2000" dirty="0">
                <a:latin typeface="Franklin Gothic Heavy" panose="020B0903020102020204" pitchFamily="34" charset="0"/>
              </a:endParaRPr>
            </a:p>
          </p:txBody>
        </p:sp>
        <p:sp>
          <p:nvSpPr>
            <p:cNvPr id="109" name="TextBox 108">
              <a:extLst>
                <a:ext uri="{FF2B5EF4-FFF2-40B4-BE49-F238E27FC236}">
                  <a16:creationId xmlns="" xmlns:a16="http://schemas.microsoft.com/office/drawing/2014/main" id="{54E2F62F-D731-40C7-89FB-59EFF87F1612}"/>
                </a:ext>
              </a:extLst>
            </p:cNvPr>
            <p:cNvSpPr txBox="1"/>
            <p:nvPr/>
          </p:nvSpPr>
          <p:spPr>
            <a:xfrm>
              <a:off x="6792728" y="2649053"/>
              <a:ext cx="711769" cy="400110"/>
            </a:xfrm>
            <a:prstGeom prst="rect">
              <a:avLst/>
            </a:prstGeom>
            <a:noFill/>
          </p:spPr>
          <p:txBody>
            <a:bodyPr wrap="square" rtlCol="0">
              <a:spAutoFit/>
            </a:bodyPr>
            <a:lstStyle/>
            <a:p>
              <a:r>
                <a:rPr lang="es-CO" sz="2000" dirty="0">
                  <a:latin typeface="Franklin Gothic Heavy" panose="020B0903020102020204" pitchFamily="34" charset="0"/>
                </a:rPr>
                <a:t>11%</a:t>
              </a:r>
              <a:endParaRPr lang="en-GB" sz="2000" dirty="0">
                <a:latin typeface="Franklin Gothic Heavy" panose="020B0903020102020204" pitchFamily="34" charset="0"/>
              </a:endParaRPr>
            </a:p>
          </p:txBody>
        </p:sp>
        <p:sp>
          <p:nvSpPr>
            <p:cNvPr id="144" name="TextBox 143">
              <a:extLst>
                <a:ext uri="{FF2B5EF4-FFF2-40B4-BE49-F238E27FC236}">
                  <a16:creationId xmlns="" xmlns:a16="http://schemas.microsoft.com/office/drawing/2014/main" id="{4FAB10D1-98BC-495C-8053-54A0899D21E7}"/>
                </a:ext>
              </a:extLst>
            </p:cNvPr>
            <p:cNvSpPr txBox="1"/>
            <p:nvPr/>
          </p:nvSpPr>
          <p:spPr>
            <a:xfrm>
              <a:off x="5437442" y="2151182"/>
              <a:ext cx="2076430" cy="353943"/>
            </a:xfrm>
            <a:prstGeom prst="rect">
              <a:avLst/>
            </a:prstGeom>
            <a:noFill/>
          </p:spPr>
          <p:txBody>
            <a:bodyPr wrap="square" rtlCol="0">
              <a:spAutoFit/>
            </a:bodyPr>
            <a:lstStyle/>
            <a:p>
              <a:r>
                <a:rPr lang="en-US" sz="1700" b="1" dirty="0">
                  <a:solidFill>
                    <a:srgbClr val="F2F2F2"/>
                  </a:solidFill>
                  <a:latin typeface="Arial" panose="020B0604020202020204" pitchFamily="34" charset="0"/>
                  <a:cs typeface="Arial" panose="020B0604020202020204" pitchFamily="34" charset="0"/>
                </a:rPr>
                <a:t>CEOs</a:t>
              </a:r>
              <a:endParaRPr lang="en-GB" sz="1700" b="1" dirty="0">
                <a:solidFill>
                  <a:srgbClr val="F2F2F2"/>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 xmlns:a16="http://schemas.microsoft.com/office/drawing/2014/main" id="{16EB8958-A415-4CBF-92C3-C5F13EF1A587}"/>
                </a:ext>
              </a:extLst>
            </p:cNvPr>
            <p:cNvSpPr txBox="1"/>
            <p:nvPr/>
          </p:nvSpPr>
          <p:spPr>
            <a:xfrm>
              <a:off x="7296701" y="3255296"/>
              <a:ext cx="1267591" cy="400110"/>
            </a:xfrm>
            <a:prstGeom prst="rect">
              <a:avLst/>
            </a:prstGeom>
            <a:noFill/>
          </p:spPr>
          <p:txBody>
            <a:bodyPr wrap="square" rtlCol="0">
              <a:spAutoFit/>
            </a:bodyPr>
            <a:lstStyle/>
            <a:p>
              <a:r>
                <a:rPr lang="es-CO" sz="2000" dirty="0">
                  <a:latin typeface="Franklin Gothic Heavy" panose="020B0903020102020204" pitchFamily="34" charset="0"/>
                </a:rPr>
                <a:t>21.2%</a:t>
              </a:r>
              <a:endParaRPr lang="en-GB" sz="2000" dirty="0">
                <a:latin typeface="Franklin Gothic Heavy" panose="020B0903020102020204" pitchFamily="34" charset="0"/>
              </a:endParaRPr>
            </a:p>
          </p:txBody>
        </p:sp>
        <p:sp>
          <p:nvSpPr>
            <p:cNvPr id="136" name="TextBox 135">
              <a:extLst>
                <a:ext uri="{FF2B5EF4-FFF2-40B4-BE49-F238E27FC236}">
                  <a16:creationId xmlns="" xmlns:a16="http://schemas.microsoft.com/office/drawing/2014/main" id="{F032082D-CF7A-403B-955D-0FA6FAED7E80}"/>
                </a:ext>
              </a:extLst>
            </p:cNvPr>
            <p:cNvSpPr txBox="1"/>
            <p:nvPr/>
          </p:nvSpPr>
          <p:spPr>
            <a:xfrm>
              <a:off x="4333158" y="2181814"/>
              <a:ext cx="884014" cy="400110"/>
            </a:xfrm>
            <a:prstGeom prst="rect">
              <a:avLst/>
            </a:prstGeom>
            <a:noFill/>
          </p:spPr>
          <p:txBody>
            <a:bodyPr wrap="square" rtlCol="0">
              <a:spAutoFit/>
            </a:bodyPr>
            <a:lstStyle/>
            <a:p>
              <a:r>
                <a:rPr lang="es-CO" sz="2000" dirty="0">
                  <a:latin typeface="Franklin Gothic Heavy" panose="020B0903020102020204" pitchFamily="34" charset="0"/>
                </a:rPr>
                <a:t>14%</a:t>
              </a:r>
              <a:endParaRPr lang="en-GB" sz="2000" dirty="0">
                <a:latin typeface="Franklin Gothic Heavy" panose="020B0903020102020204" pitchFamily="34" charset="0"/>
              </a:endParaRPr>
            </a:p>
          </p:txBody>
        </p:sp>
        <p:sp>
          <p:nvSpPr>
            <p:cNvPr id="137" name="Right Brace 136">
              <a:extLst>
                <a:ext uri="{FF2B5EF4-FFF2-40B4-BE49-F238E27FC236}">
                  <a16:creationId xmlns="" xmlns:a16="http://schemas.microsoft.com/office/drawing/2014/main" id="{130736FA-6F01-4562-A02C-2F59116D2D78}"/>
                </a:ext>
              </a:extLst>
            </p:cNvPr>
            <p:cNvSpPr/>
            <p:nvPr/>
          </p:nvSpPr>
          <p:spPr>
            <a:xfrm rot="2100000" flipH="1">
              <a:off x="5054464" y="2133183"/>
              <a:ext cx="160901" cy="77544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8" name="TextBox 137">
              <a:extLst>
                <a:ext uri="{FF2B5EF4-FFF2-40B4-BE49-F238E27FC236}">
                  <a16:creationId xmlns="" xmlns:a16="http://schemas.microsoft.com/office/drawing/2014/main" id="{215C565C-D15A-423D-9D60-323037D67EBF}"/>
                </a:ext>
              </a:extLst>
            </p:cNvPr>
            <p:cNvSpPr txBox="1"/>
            <p:nvPr/>
          </p:nvSpPr>
          <p:spPr>
            <a:xfrm>
              <a:off x="3817874" y="3268743"/>
              <a:ext cx="884014" cy="400110"/>
            </a:xfrm>
            <a:prstGeom prst="rect">
              <a:avLst/>
            </a:prstGeom>
            <a:noFill/>
          </p:spPr>
          <p:txBody>
            <a:bodyPr wrap="square" rtlCol="0">
              <a:spAutoFit/>
            </a:bodyPr>
            <a:lstStyle/>
            <a:p>
              <a:r>
                <a:rPr lang="es-CO" sz="2000" dirty="0">
                  <a:latin typeface="Franklin Gothic Heavy" panose="020B0903020102020204" pitchFamily="34" charset="0"/>
                </a:rPr>
                <a:t>11%</a:t>
              </a:r>
              <a:endParaRPr lang="en-GB" sz="2000" dirty="0">
                <a:latin typeface="Franklin Gothic Heavy" panose="020B0903020102020204" pitchFamily="34" charset="0"/>
              </a:endParaRPr>
            </a:p>
          </p:txBody>
        </p:sp>
        <p:sp>
          <p:nvSpPr>
            <p:cNvPr id="139" name="Right Brace 138">
              <a:extLst>
                <a:ext uri="{FF2B5EF4-FFF2-40B4-BE49-F238E27FC236}">
                  <a16:creationId xmlns="" xmlns:a16="http://schemas.microsoft.com/office/drawing/2014/main" id="{4877FCD4-BA09-4D9E-8FC3-3DB380E7F1DE}"/>
                </a:ext>
              </a:extLst>
            </p:cNvPr>
            <p:cNvSpPr/>
            <p:nvPr/>
          </p:nvSpPr>
          <p:spPr>
            <a:xfrm rot="2125135" flipH="1">
              <a:off x="3425511" y="4192539"/>
              <a:ext cx="160901" cy="77544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40" name="TextBox 139">
              <a:extLst>
                <a:ext uri="{FF2B5EF4-FFF2-40B4-BE49-F238E27FC236}">
                  <a16:creationId xmlns="" xmlns:a16="http://schemas.microsoft.com/office/drawing/2014/main" id="{2591F623-3445-41AE-AF5A-9A438E3F9572}"/>
                </a:ext>
              </a:extLst>
            </p:cNvPr>
            <p:cNvSpPr txBox="1"/>
            <p:nvPr/>
          </p:nvSpPr>
          <p:spPr>
            <a:xfrm>
              <a:off x="2327420" y="4256106"/>
              <a:ext cx="1165213" cy="400110"/>
            </a:xfrm>
            <a:prstGeom prst="rect">
              <a:avLst/>
            </a:prstGeom>
            <a:noFill/>
          </p:spPr>
          <p:txBody>
            <a:bodyPr wrap="square" rtlCol="0">
              <a:spAutoFit/>
            </a:bodyPr>
            <a:lstStyle/>
            <a:p>
              <a:r>
                <a:rPr lang="es-CO" sz="2000" dirty="0">
                  <a:latin typeface="Franklin Gothic Heavy" panose="020B0903020102020204" pitchFamily="34" charset="0"/>
                </a:rPr>
                <a:t>31-39%</a:t>
              </a:r>
              <a:endParaRPr lang="en-GB" sz="2000" dirty="0">
                <a:latin typeface="Franklin Gothic Heavy" panose="020B0903020102020204" pitchFamily="34" charset="0"/>
              </a:endParaRPr>
            </a:p>
          </p:txBody>
        </p:sp>
        <p:sp>
          <p:nvSpPr>
            <p:cNvPr id="141" name="TextBox 140">
              <a:extLst>
                <a:ext uri="{FF2B5EF4-FFF2-40B4-BE49-F238E27FC236}">
                  <a16:creationId xmlns="" xmlns:a16="http://schemas.microsoft.com/office/drawing/2014/main" id="{512F6305-D42E-4BAE-B3A5-149273F3FD2F}"/>
                </a:ext>
              </a:extLst>
            </p:cNvPr>
            <p:cNvSpPr txBox="1"/>
            <p:nvPr/>
          </p:nvSpPr>
          <p:spPr>
            <a:xfrm>
              <a:off x="1867243" y="5386890"/>
              <a:ext cx="1165213" cy="400110"/>
            </a:xfrm>
            <a:prstGeom prst="rect">
              <a:avLst/>
            </a:prstGeom>
            <a:noFill/>
          </p:spPr>
          <p:txBody>
            <a:bodyPr wrap="square" rtlCol="0">
              <a:spAutoFit/>
            </a:bodyPr>
            <a:lstStyle/>
            <a:p>
              <a:r>
                <a:rPr lang="es-CO" sz="2000" dirty="0">
                  <a:latin typeface="Franklin Gothic Heavy" panose="020B0903020102020204" pitchFamily="34" charset="0"/>
                </a:rPr>
                <a:t>35%</a:t>
              </a:r>
              <a:endParaRPr lang="en-GB" sz="2000" dirty="0">
                <a:latin typeface="Franklin Gothic Heavy" panose="020B0903020102020204" pitchFamily="34" charset="0"/>
              </a:endParaRPr>
            </a:p>
          </p:txBody>
        </p:sp>
      </p:grpSp>
      <p:sp>
        <p:nvSpPr>
          <p:cNvPr id="43" name="TextBox 42">
            <a:extLst>
              <a:ext uri="{FF2B5EF4-FFF2-40B4-BE49-F238E27FC236}">
                <a16:creationId xmlns="" xmlns:a16="http://schemas.microsoft.com/office/drawing/2014/main" id="{A0346D81-69F8-4C3B-A0B2-B0918B468759}"/>
              </a:ext>
            </a:extLst>
          </p:cNvPr>
          <p:cNvSpPr txBox="1"/>
          <p:nvPr/>
        </p:nvSpPr>
        <p:spPr>
          <a:xfrm>
            <a:off x="8244279" y="2825722"/>
            <a:ext cx="3395661" cy="1323439"/>
          </a:xfrm>
          <a:prstGeom prst="rect">
            <a:avLst/>
          </a:prstGeom>
          <a:noFill/>
        </p:spPr>
        <p:txBody>
          <a:bodyPr wrap="square" rtlCol="0">
            <a:spAutoFit/>
          </a:bodyPr>
          <a:lstStyle/>
          <a:p>
            <a:pPr algn="r"/>
            <a:r>
              <a:rPr lang="en-US" sz="8000" b="1" dirty="0">
                <a:solidFill>
                  <a:srgbClr val="5A177E"/>
                </a:solidFill>
                <a:latin typeface="Arial" panose="020B0604020202020204" pitchFamily="34" charset="0"/>
                <a:ea typeface="Roboto" panose="02000000000000000000" pitchFamily="2" charset="0"/>
                <a:cs typeface="Arial" panose="020B0604020202020204" pitchFamily="34" charset="0"/>
              </a:rPr>
              <a:t>23%</a:t>
            </a:r>
          </a:p>
        </p:txBody>
      </p:sp>
      <p:sp>
        <p:nvSpPr>
          <p:cNvPr id="50" name="CuadroTexto 36">
            <a:extLst>
              <a:ext uri="{FF2B5EF4-FFF2-40B4-BE49-F238E27FC236}">
                <a16:creationId xmlns="" xmlns:a16="http://schemas.microsoft.com/office/drawing/2014/main" id="{A84503FF-14B5-4646-8746-D4A53B2D6D27}"/>
              </a:ext>
            </a:extLst>
          </p:cNvPr>
          <p:cNvSpPr txBox="1"/>
          <p:nvPr/>
        </p:nvSpPr>
        <p:spPr>
          <a:xfrm>
            <a:off x="8461141" y="4205416"/>
            <a:ext cx="3285171" cy="369332"/>
          </a:xfrm>
          <a:prstGeom prst="rect">
            <a:avLst/>
          </a:prstGeom>
          <a:noFill/>
        </p:spPr>
        <p:txBody>
          <a:bodyPr wrap="square" rtlCol="0">
            <a:spAutoFit/>
          </a:bodyPr>
          <a:lstStyle/>
          <a:p>
            <a:pPr algn="r"/>
            <a:r>
              <a:rPr lang="en-US" b="1" dirty="0">
                <a:solidFill>
                  <a:schemeClr val="tx1">
                    <a:lumMod val="65000"/>
                    <a:lumOff val="35000"/>
                  </a:schemeClr>
                </a:solidFill>
                <a:latin typeface="Arial" panose="020B0604020202020204" pitchFamily="34" charset="0"/>
                <a:cs typeface="Arial" panose="020B0604020202020204" pitchFamily="34" charset="0"/>
              </a:rPr>
              <a:t>DIFERENÇA SALARIAL</a:t>
            </a:r>
          </a:p>
        </p:txBody>
      </p:sp>
      <p:sp>
        <p:nvSpPr>
          <p:cNvPr id="51" name="Rectangle 50">
            <a:extLst>
              <a:ext uri="{FF2B5EF4-FFF2-40B4-BE49-F238E27FC236}">
                <a16:creationId xmlns="" xmlns:a16="http://schemas.microsoft.com/office/drawing/2014/main" id="{3A17A2B1-F79C-458B-A99B-6B161C2376ED}"/>
              </a:ext>
            </a:extLst>
          </p:cNvPr>
          <p:cNvSpPr/>
          <p:nvPr/>
        </p:nvSpPr>
        <p:spPr>
          <a:xfrm>
            <a:off x="10882165" y="4606650"/>
            <a:ext cx="864147" cy="276999"/>
          </a:xfrm>
          <a:prstGeom prst="rect">
            <a:avLst/>
          </a:prstGeom>
        </p:spPr>
        <p:txBody>
          <a:bodyPr wrap="none">
            <a:spAutoFit/>
          </a:bodyPr>
          <a:lstStyle/>
          <a:p>
            <a:r>
              <a:rPr lang="en-US" sz="1200" dirty="0">
                <a:solidFill>
                  <a:schemeClr val="tx1">
                    <a:lumMod val="65000"/>
                    <a:lumOff val="35000"/>
                  </a:schemeClr>
                </a:solidFill>
              </a:rPr>
              <a:t>ILO (2016) </a:t>
            </a:r>
            <a:endParaRPr lang="en-US" sz="1200" dirty="0"/>
          </a:p>
        </p:txBody>
      </p:sp>
      <p:sp>
        <p:nvSpPr>
          <p:cNvPr id="31" name="Rectangle 30">
            <a:extLst>
              <a:ext uri="{FF2B5EF4-FFF2-40B4-BE49-F238E27FC236}">
                <a16:creationId xmlns="" xmlns:a16="http://schemas.microsoft.com/office/drawing/2014/main" id="{C143849B-8003-4597-85BF-171D45D626CD}"/>
              </a:ext>
            </a:extLst>
          </p:cNvPr>
          <p:cNvSpPr/>
          <p:nvPr/>
        </p:nvSpPr>
        <p:spPr>
          <a:xfrm>
            <a:off x="680570" y="481747"/>
            <a:ext cx="618565" cy="67235"/>
          </a:xfrm>
          <a:prstGeom prst="rect">
            <a:avLst/>
          </a:prstGeom>
          <a:solidFill>
            <a:srgbClr val="F3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 xmlns:a16="http://schemas.microsoft.com/office/drawing/2014/main" id="{850952CE-B1C5-4C6E-98C1-527709CC2E5F}"/>
              </a:ext>
            </a:extLst>
          </p:cNvPr>
          <p:cNvSpPr txBox="1"/>
          <p:nvPr/>
        </p:nvSpPr>
        <p:spPr>
          <a:xfrm>
            <a:off x="680570" y="777888"/>
            <a:ext cx="10354450" cy="523220"/>
          </a:xfrm>
          <a:prstGeom prst="rect">
            <a:avLst/>
          </a:prstGeom>
          <a:noFill/>
        </p:spPr>
        <p:txBody>
          <a:bodyPr wrap="square" rtlCol="0">
            <a:spAutoFit/>
          </a:bodyPr>
          <a:lstStyle/>
          <a:p>
            <a:r>
              <a:rPr lang="en-US" sz="2800" b="1" dirty="0">
                <a:solidFill>
                  <a:srgbClr val="5A177E"/>
                </a:solidFill>
                <a:latin typeface="Arial" panose="020B0604020202020204" pitchFamily="34" charset="0"/>
                <a:cs typeface="Arial" panose="020B0604020202020204" pitchFamily="34" charset="0"/>
              </a:rPr>
              <a:t>GENDER GAP </a:t>
            </a:r>
            <a:endParaRPr lang="pt-BR" sz="2800" b="1" dirty="0">
              <a:solidFill>
                <a:srgbClr val="5A177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525005"/>
      </p:ext>
    </p:extLst>
  </p:cSld>
  <p:clrMapOvr>
    <a:masterClrMapping/>
  </p:clrMapOvr>
</p:sld>
</file>

<file path=ppt/theme/theme1.xml><?xml version="1.0" encoding="utf-8"?>
<a:theme xmlns:a="http://schemas.openxmlformats.org/drawingml/2006/main" name="Office Theme">
  <a:themeElements>
    <a:clrScheme name="Roxo">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1309</Words>
  <Application>Microsoft Office PowerPoint</Application>
  <PresentationFormat>Personalizar</PresentationFormat>
  <Paragraphs>405</Paragraphs>
  <Slides>26</Slides>
  <Notes>16</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Camila Caligari Fonseca</dc:creator>
  <cp:lastModifiedBy>gti</cp:lastModifiedBy>
  <cp:revision>255</cp:revision>
  <cp:lastPrinted>2018-03-10T13:37:39Z</cp:lastPrinted>
  <dcterms:created xsi:type="dcterms:W3CDTF">2018-03-09T23:48:00Z</dcterms:created>
  <dcterms:modified xsi:type="dcterms:W3CDTF">2018-05-22T11:18:15Z</dcterms:modified>
</cp:coreProperties>
</file>